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71" r:id="rId3"/>
    <p:sldId id="272" r:id="rId4"/>
    <p:sldId id="270" r:id="rId5"/>
    <p:sldId id="275" r:id="rId6"/>
    <p:sldId id="257" r:id="rId7"/>
    <p:sldId id="274" r:id="rId8"/>
    <p:sldId id="269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860" autoAdjust="0"/>
  </p:normalViewPr>
  <p:slideViewPr>
    <p:cSldViewPr snapToGrid="0">
      <p:cViewPr varScale="1">
        <p:scale>
          <a:sx n="88" d="100"/>
          <a:sy n="88" d="100"/>
        </p:scale>
        <p:origin x="147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0281-F84F-42BD-8518-C09205C6F8A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A1519-D456-4D1D-B192-1D28C0AB2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86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Make something and show it to the camera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What do we notice </a:t>
            </a:r>
          </a:p>
          <a:p>
            <a:r>
              <a:rPr lang="en-GB" baseline="0" dirty="0" smtClean="0"/>
              <a:t>Anyone's similar, anyone's different? </a:t>
            </a:r>
          </a:p>
          <a:p>
            <a:r>
              <a:rPr lang="en-GB" baseline="0" dirty="0" smtClean="0"/>
              <a:t>Anyone's the same, exactly? </a:t>
            </a:r>
          </a:p>
          <a:p>
            <a:r>
              <a:rPr lang="en-GB" baseline="0" dirty="0" smtClean="0"/>
              <a:t>All </a:t>
            </a:r>
            <a:r>
              <a:rPr lang="en-GB" baseline="0" dirty="0" err="1" smtClean="0"/>
              <a:t>lego</a:t>
            </a:r>
            <a:r>
              <a:rPr lang="en-GB" baseline="0" dirty="0" smtClean="0"/>
              <a:t>, all 5 bits</a:t>
            </a:r>
          </a:p>
          <a:p>
            <a:r>
              <a:rPr lang="en-GB" baseline="0" dirty="0" smtClean="0"/>
              <a:t>All have lots in common but can feel different </a:t>
            </a:r>
          </a:p>
          <a:p>
            <a:r>
              <a:rPr lang="en-GB" baseline="0" dirty="0" smtClean="0"/>
              <a:t>We are all different – but we are all the same </a:t>
            </a:r>
          </a:p>
          <a:p>
            <a:r>
              <a:rPr lang="en-GB" baseline="0" dirty="0" smtClean="0"/>
              <a:t>How to manage when life changes?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519-D456-4D1D-B192-1D28C0AB2C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83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How do you feel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Happy,</a:t>
            </a:r>
            <a:r>
              <a:rPr lang="en-GB" baseline="0" dirty="0" smtClean="0"/>
              <a:t> sad excited worried, nervous, ok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519-D456-4D1D-B192-1D28C0AB2C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78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How do you feel – what wo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519-D456-4D1D-B192-1D28C0AB2C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4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feel ……..</a:t>
            </a:r>
          </a:p>
          <a:p>
            <a:endParaRPr lang="en-GB" dirty="0" smtClean="0"/>
          </a:p>
          <a:p>
            <a:r>
              <a:rPr lang="en-GB" dirty="0" smtClean="0"/>
              <a:t>When you notice how you feel, you can do something about it – or enjoy it more!</a:t>
            </a:r>
          </a:p>
          <a:p>
            <a:endParaRPr lang="en-GB" dirty="0" smtClean="0"/>
          </a:p>
          <a:p>
            <a:r>
              <a:rPr lang="en-GB" dirty="0" smtClean="0"/>
              <a:t>Think about what could</a:t>
            </a:r>
            <a:r>
              <a:rPr lang="en-GB" baseline="0" dirty="0" smtClean="0"/>
              <a:t> move you up on the scale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519-D456-4D1D-B192-1D28C0AB2C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9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Ready to share how you felt in a situation </a:t>
            </a:r>
            <a:r>
              <a:rPr lang="en-GB" baseline="0" dirty="0" smtClean="0"/>
              <a:t>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519-D456-4D1D-B192-1D28C0AB2C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Next session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519-D456-4D1D-B192-1D28C0AB2C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3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B9C3-A8A3-439C-9573-5F5FC7B0271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76AD-532C-469B-8332-F052ACB1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2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B9C3-A8A3-439C-9573-5F5FC7B0271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76AD-532C-469B-8332-F052ACB1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7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B9C3-A8A3-439C-9573-5F5FC7B0271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76AD-532C-469B-8332-F052ACB1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B9C3-A8A3-439C-9573-5F5FC7B0271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76AD-532C-469B-8332-F052ACB1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1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B9C3-A8A3-439C-9573-5F5FC7B0271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76AD-532C-469B-8332-F052ACB1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7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B9C3-A8A3-439C-9573-5F5FC7B0271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76AD-532C-469B-8332-F052ACB1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57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B9C3-A8A3-439C-9573-5F5FC7B0271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76AD-532C-469B-8332-F052ACB1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92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B9C3-A8A3-439C-9573-5F5FC7B0271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76AD-532C-469B-8332-F052ACB1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53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B9C3-A8A3-439C-9573-5F5FC7B0271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76AD-532C-469B-8332-F052ACB1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6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B9C3-A8A3-439C-9573-5F5FC7B0271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76AD-532C-469B-8332-F052ACB1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8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B9C3-A8A3-439C-9573-5F5FC7B0271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76AD-532C-469B-8332-F052ACB1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2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EB9C3-A8A3-439C-9573-5F5FC7B0271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76AD-532C-469B-8332-F052ACB1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75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GO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5" y="0"/>
            <a:ext cx="10667999" cy="7138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8" y="3646714"/>
            <a:ext cx="2536372" cy="31125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You will need 5 </a:t>
            </a:r>
            <a:r>
              <a:rPr lang="en-GB" dirty="0" err="1" smtClean="0"/>
              <a:t>lego</a:t>
            </a:r>
            <a:r>
              <a:rPr lang="en-GB" dirty="0" smtClean="0"/>
              <a:t> pieces for today’s assembly	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7458" y="247196"/>
            <a:ext cx="26234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 Assembly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8" y="1332820"/>
            <a:ext cx="2030085" cy="19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89" y="654844"/>
            <a:ext cx="762000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230" y="585107"/>
            <a:ext cx="3851770" cy="5591855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9" y="709272"/>
            <a:ext cx="762000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434" t="40058" r="649" b="4550"/>
          <a:stretch/>
        </p:blipFill>
        <p:spPr>
          <a:xfrm>
            <a:off x="2394857" y="464035"/>
            <a:ext cx="9568545" cy="6230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Practise noticing your emotions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8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3063" y="116568"/>
            <a:ext cx="5428794" cy="6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Please join in with the Emscote prayer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Dear God </a:t>
            </a:r>
          </a:p>
          <a:p>
            <a:pPr marL="0" indent="0">
              <a:buNone/>
            </a:pPr>
            <a:r>
              <a:rPr lang="en-GB" sz="3600" dirty="0" smtClean="0"/>
              <a:t>Thank you for everyone in Emscote School </a:t>
            </a:r>
          </a:p>
          <a:p>
            <a:pPr marL="0" indent="0">
              <a:buNone/>
            </a:pPr>
            <a:r>
              <a:rPr lang="en-GB" sz="3600" dirty="0" smtClean="0"/>
              <a:t>Help us to feel happy and safe here</a:t>
            </a:r>
          </a:p>
          <a:p>
            <a:pPr marL="0" indent="0">
              <a:buNone/>
            </a:pPr>
            <a:r>
              <a:rPr lang="en-GB" sz="3600" dirty="0" smtClean="0"/>
              <a:t>May we always try our best </a:t>
            </a:r>
          </a:p>
          <a:p>
            <a:pPr marL="0" indent="0">
              <a:buNone/>
            </a:pPr>
            <a:r>
              <a:rPr lang="en-GB" sz="3600" dirty="0" smtClean="0"/>
              <a:t>And help us to show kindness and care to everyone we meet. </a:t>
            </a:r>
          </a:p>
          <a:p>
            <a:pPr marL="0" indent="0">
              <a:buNone/>
            </a:pPr>
            <a:r>
              <a:rPr lang="en-GB" sz="3600" dirty="0" smtClean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5912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GO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5" y="0"/>
            <a:ext cx="10667999" cy="7138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8" y="3646714"/>
            <a:ext cx="2536372" cy="31125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You will need 5 </a:t>
            </a:r>
            <a:r>
              <a:rPr lang="en-GB" dirty="0" err="1" smtClean="0"/>
              <a:t>lego</a:t>
            </a:r>
            <a:r>
              <a:rPr lang="en-GB" dirty="0" smtClean="0"/>
              <a:t> pieces for today’s assembly	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7458" y="247196"/>
            <a:ext cx="26234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 Assembly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8" y="1332820"/>
            <a:ext cx="2030085" cy="19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0344" y="0"/>
            <a:ext cx="9697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utlery,knife,fork,spoon,black - free image from needpix.com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11" y="512214"/>
            <a:ext cx="6196258" cy="6196258"/>
          </a:xfrm>
        </p:spPr>
      </p:pic>
    </p:spTree>
    <p:extLst>
      <p:ext uri="{BB962C8B-B14F-4D97-AF65-F5344CB8AC3E}">
        <p14:creationId xmlns:p14="http://schemas.microsoft.com/office/powerpoint/2010/main" val="27420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200</Words>
  <Application>Microsoft Office PowerPoint</Application>
  <PresentationFormat>Widescreen</PresentationFormat>
  <Paragraphs>36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You will need 5 lego pieces for today’s assembly </vt:lpstr>
      <vt:lpstr>PowerPoint Presentation</vt:lpstr>
      <vt:lpstr>PowerPoint Presentation</vt:lpstr>
      <vt:lpstr>Practise noticing your emotions </vt:lpstr>
      <vt:lpstr>PowerPoint Presentation</vt:lpstr>
      <vt:lpstr>Please join in with the Emscote prayer </vt:lpstr>
      <vt:lpstr>You will need 5 lego pieces for today’s assembly </vt:lpstr>
      <vt:lpstr>PowerPoint Presentation</vt:lpstr>
      <vt:lpstr>PowerPoint Presentation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Year Assembly</dc:title>
  <dc:creator>J Queralt EIS</dc:creator>
  <cp:lastModifiedBy>J Queralt EIS</cp:lastModifiedBy>
  <cp:revision>36</cp:revision>
  <dcterms:created xsi:type="dcterms:W3CDTF">2021-01-06T08:34:36Z</dcterms:created>
  <dcterms:modified xsi:type="dcterms:W3CDTF">2021-02-03T13:55:14Z</dcterms:modified>
</cp:coreProperties>
</file>