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7" r:id="rId2"/>
    <p:sldId id="258" r:id="rId3"/>
  </p:sldIdLst>
  <p:sldSz cx="6858000" cy="9906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CCFFCC"/>
    <a:srgbClr val="FF0066"/>
    <a:srgbClr val="B00097"/>
    <a:srgbClr val="0606BA"/>
    <a:srgbClr val="FFCCCC"/>
    <a:srgbClr val="FFCCFF"/>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80" d="100"/>
          <a:sy n="80" d="100"/>
        </p:scale>
        <p:origin x="2850"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3"/>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3"/>
            <a:ext cx="2946400" cy="496888"/>
          </a:xfrm>
          <a:prstGeom prst="rect">
            <a:avLst/>
          </a:prstGeom>
        </p:spPr>
        <p:txBody>
          <a:bodyPr vert="horz" lIns="91440" tIns="45720" rIns="91440" bIns="45720" rtlCol="0"/>
          <a:lstStyle>
            <a:lvl1pPr algn="r">
              <a:defRPr sz="1200"/>
            </a:lvl1pPr>
          </a:lstStyle>
          <a:p>
            <a:fld id="{E0427333-81F7-49FB-9CC1-2292B5025F0A}" type="datetimeFigureOut">
              <a:rPr lang="en-GB" smtClean="0"/>
              <a:pPr/>
              <a:t>07/09/2018</a:t>
            </a:fld>
            <a:endParaRPr lang="en-GB"/>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7" y="4716476"/>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1"/>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1"/>
            <a:ext cx="2946400" cy="496888"/>
          </a:xfrm>
          <a:prstGeom prst="rect">
            <a:avLst/>
          </a:prstGeom>
        </p:spPr>
        <p:txBody>
          <a:bodyPr vert="horz" lIns="91440" tIns="45720" rIns="91440" bIns="45720" rtlCol="0" anchor="b"/>
          <a:lstStyle>
            <a:lvl1pPr algn="r">
              <a:defRPr sz="1200"/>
            </a:lvl1pPr>
          </a:lstStyle>
          <a:p>
            <a:fld id="{229A27C2-8A1A-4CF7-B4DB-8C9D9AA2507C}" type="slidenum">
              <a:rPr lang="en-GB" smtClean="0"/>
              <a:pPr/>
              <a:t>‹#›</a:t>
            </a:fld>
            <a:endParaRPr lang="en-GB"/>
          </a:p>
        </p:txBody>
      </p:sp>
    </p:spTree>
    <p:extLst>
      <p:ext uri="{BB962C8B-B14F-4D97-AF65-F5344CB8AC3E}">
        <p14:creationId xmlns:p14="http://schemas.microsoft.com/office/powerpoint/2010/main" val="413505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A27C2-8A1A-4CF7-B4DB-8C9D9AA2507C}" type="slidenum">
              <a:rPr lang="en-GB" smtClean="0"/>
              <a:pPr/>
              <a:t>2</a:t>
            </a:fld>
            <a:endParaRPr lang="en-GB"/>
          </a:p>
        </p:txBody>
      </p:sp>
    </p:spTree>
    <p:extLst>
      <p:ext uri="{BB962C8B-B14F-4D97-AF65-F5344CB8AC3E}">
        <p14:creationId xmlns:p14="http://schemas.microsoft.com/office/powerpoint/2010/main" val="359758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1"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401242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34585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7" y="529697"/>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195188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380852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6"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6" y="4198590"/>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281349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7" y="3081870"/>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2" y="3081870"/>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180786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1"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27981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399930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271943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7"/>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124509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3"/>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752825"/>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214B9A-4DD0-4CA2-8875-51521D1220A4}" type="datetimeFigureOut">
              <a:rPr lang="en-GB" smtClean="0"/>
              <a:pPr/>
              <a:t>07/09/2018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241210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34" y="116463"/>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1" y="2311404"/>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1" y="9181399"/>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4214B9A-4DD0-4CA2-8875-51521D1220A4}" type="datetimeFigureOut">
              <a:rPr lang="en-GB" smtClean="0"/>
              <a:pPr/>
              <a:t>07/09/2018</a:t>
            </a:fld>
            <a:endParaRPr lang="en-GB" dirty="0"/>
          </a:p>
        </p:txBody>
      </p:sp>
      <p:sp>
        <p:nvSpPr>
          <p:cNvPr id="5" name="Footer Placeholder 4"/>
          <p:cNvSpPr>
            <a:spLocks noGrp="1"/>
          </p:cNvSpPr>
          <p:nvPr>
            <p:ph type="ftr" sz="quarter" idx="3"/>
          </p:nvPr>
        </p:nvSpPr>
        <p:spPr>
          <a:xfrm>
            <a:off x="2343151" y="9181399"/>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1" y="9181399"/>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52C901F8-58B7-4793-8A57-0DD8FCFFB91D}" type="slidenum">
              <a:rPr lang="en-GB" smtClean="0"/>
              <a:pPr/>
              <a:t>‹#›</a:t>
            </a:fld>
            <a:endParaRPr lang="en-GB" dirty="0"/>
          </a:p>
        </p:txBody>
      </p:sp>
    </p:spTree>
    <p:extLst>
      <p:ext uri="{BB962C8B-B14F-4D97-AF65-F5344CB8AC3E}">
        <p14:creationId xmlns:p14="http://schemas.microsoft.com/office/powerpoint/2010/main" val="3508650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114" y="-273389"/>
            <a:ext cx="6172200" cy="1265949"/>
          </a:xfrm>
        </p:spPr>
        <p:txBody>
          <a:bodyPr/>
          <a:lstStyle/>
          <a:p>
            <a:r>
              <a:rPr lang="en-GB" b="1" i="1" dirty="0" err="1">
                <a:solidFill>
                  <a:srgbClr val="0606BA"/>
                </a:solidFill>
              </a:rPr>
              <a:t>Emscote</a:t>
            </a:r>
            <a:r>
              <a:rPr lang="en-GB" b="1" i="1" dirty="0">
                <a:solidFill>
                  <a:srgbClr val="0606BA"/>
                </a:solidFill>
              </a:rPr>
              <a:t> Express</a:t>
            </a:r>
            <a:br>
              <a:rPr lang="en-GB" b="1" i="1" dirty="0">
                <a:solidFill>
                  <a:srgbClr val="0606BA"/>
                </a:solidFill>
              </a:rPr>
            </a:br>
            <a:r>
              <a:rPr lang="en-GB" sz="1800" i="1" dirty="0">
                <a:solidFill>
                  <a:srgbClr val="0606BA"/>
                </a:solidFill>
              </a:rPr>
              <a:t>Issue </a:t>
            </a:r>
            <a:r>
              <a:rPr lang="en-GB" sz="1800" i="1" dirty="0" smtClean="0">
                <a:solidFill>
                  <a:srgbClr val="0606BA"/>
                </a:solidFill>
              </a:rPr>
              <a:t>1, 7</a:t>
            </a:r>
            <a:r>
              <a:rPr lang="en-GB" sz="1800" i="1" baseline="30000" dirty="0" smtClean="0">
                <a:solidFill>
                  <a:srgbClr val="0606BA"/>
                </a:solidFill>
              </a:rPr>
              <a:t>th</a:t>
            </a:r>
            <a:r>
              <a:rPr lang="en-GB" sz="1800" i="1" dirty="0" smtClean="0">
                <a:solidFill>
                  <a:srgbClr val="0606BA"/>
                </a:solidFill>
              </a:rPr>
              <a:t> September 2018</a:t>
            </a:r>
            <a:endParaRPr lang="en-GB" i="1" dirty="0">
              <a:solidFill>
                <a:srgbClr val="0606BA"/>
              </a:solidFill>
            </a:endParaRPr>
          </a:p>
        </p:txBody>
      </p:sp>
      <p:sp>
        <p:nvSpPr>
          <p:cNvPr id="4" name="TextBox 3"/>
          <p:cNvSpPr txBox="1"/>
          <p:nvPr/>
        </p:nvSpPr>
        <p:spPr>
          <a:xfrm>
            <a:off x="46837" y="848544"/>
            <a:ext cx="3608762" cy="8987076"/>
          </a:xfrm>
          <a:prstGeom prst="rect">
            <a:avLst/>
          </a:prstGeom>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b="1" dirty="0"/>
              <a:t>Diary dates  </a:t>
            </a:r>
          </a:p>
          <a:p>
            <a:pPr algn="ctr"/>
            <a:r>
              <a:rPr lang="en-GB" sz="1400" b="1" u="sng" dirty="0"/>
              <a:t>2018</a:t>
            </a:r>
          </a:p>
          <a:p>
            <a:r>
              <a:rPr lang="en-GB" sz="1400" b="1" dirty="0" smtClean="0"/>
              <a:t>September</a:t>
            </a:r>
            <a:endParaRPr lang="en-GB" sz="1400" dirty="0" smtClean="0"/>
          </a:p>
          <a:p>
            <a:r>
              <a:rPr lang="en-GB" sz="1400" dirty="0" smtClean="0"/>
              <a:t>12</a:t>
            </a:r>
            <a:r>
              <a:rPr lang="en-GB" sz="1400" baseline="30000" dirty="0" smtClean="0"/>
              <a:t>th</a:t>
            </a:r>
            <a:r>
              <a:rPr lang="en-GB" sz="1400" dirty="0" smtClean="0"/>
              <a:t>   Wizard of Oz production in school</a:t>
            </a:r>
          </a:p>
          <a:p>
            <a:r>
              <a:rPr lang="en-GB" sz="1400" dirty="0" smtClean="0"/>
              <a:t>13</a:t>
            </a:r>
            <a:r>
              <a:rPr lang="en-GB" sz="1400" baseline="30000" dirty="0" smtClean="0"/>
              <a:t>th</a:t>
            </a:r>
            <a:r>
              <a:rPr lang="en-GB" sz="1400" dirty="0" smtClean="0"/>
              <a:t>  Year 2 trip to Synagogue</a:t>
            </a:r>
          </a:p>
          <a:p>
            <a:r>
              <a:rPr lang="en-GB" sz="1400" dirty="0" smtClean="0"/>
              <a:t>17</a:t>
            </a:r>
            <a:r>
              <a:rPr lang="en-GB" sz="1400" baseline="30000" dirty="0" smtClean="0"/>
              <a:t>th</a:t>
            </a:r>
            <a:r>
              <a:rPr lang="en-GB" sz="1400" dirty="0" smtClean="0"/>
              <a:t>  Reception classes start full time</a:t>
            </a:r>
          </a:p>
          <a:p>
            <a:r>
              <a:rPr lang="en-GB" sz="1400" dirty="0" smtClean="0"/>
              <a:t>19</a:t>
            </a:r>
            <a:r>
              <a:rPr lang="en-GB" sz="1400" baseline="30000" dirty="0" smtClean="0"/>
              <a:t>th</a:t>
            </a:r>
            <a:r>
              <a:rPr lang="en-GB" sz="1400" dirty="0" smtClean="0"/>
              <a:t>  Meet the teacher Years 1 &amp; 2, 2.30pm</a:t>
            </a:r>
          </a:p>
          <a:p>
            <a:r>
              <a:rPr lang="en-GB" sz="1400" b="1" dirty="0" smtClean="0"/>
              <a:t>October</a:t>
            </a:r>
          </a:p>
          <a:p>
            <a:r>
              <a:rPr lang="en-GB" sz="1400" dirty="0" smtClean="0"/>
              <a:t>2</a:t>
            </a:r>
            <a:r>
              <a:rPr lang="en-GB" sz="1400" baseline="30000" dirty="0" smtClean="0"/>
              <a:t>nd</a:t>
            </a:r>
            <a:r>
              <a:rPr lang="en-GB" sz="1400" dirty="0" smtClean="0"/>
              <a:t> Parent’s Evening from 4.30pm</a:t>
            </a:r>
          </a:p>
          <a:p>
            <a:r>
              <a:rPr lang="en-GB" sz="1400" dirty="0" smtClean="0"/>
              <a:t>3</a:t>
            </a:r>
            <a:r>
              <a:rPr lang="en-GB" sz="1400" baseline="30000" dirty="0" smtClean="0"/>
              <a:t>rd</a:t>
            </a:r>
            <a:r>
              <a:rPr lang="en-GB" sz="1400" dirty="0" smtClean="0"/>
              <a:t> Parent’s Evening from 3.15pm</a:t>
            </a:r>
            <a:endParaRPr lang="en-GB" sz="1400" dirty="0"/>
          </a:p>
          <a:p>
            <a:r>
              <a:rPr lang="en-GB" sz="1400" dirty="0" smtClean="0"/>
              <a:t>5</a:t>
            </a:r>
            <a:r>
              <a:rPr lang="en-GB" sz="1400" baseline="30000" dirty="0" smtClean="0"/>
              <a:t>th</a:t>
            </a:r>
            <a:r>
              <a:rPr lang="en-GB" sz="1400" dirty="0" smtClean="0"/>
              <a:t>  Individual school photos</a:t>
            </a:r>
          </a:p>
          <a:p>
            <a:r>
              <a:rPr lang="en-GB" sz="1400" dirty="0" smtClean="0"/>
              <a:t>29</a:t>
            </a:r>
            <a:r>
              <a:rPr lang="en-GB" sz="1400" baseline="30000" dirty="0" smtClean="0"/>
              <a:t>th</a:t>
            </a:r>
            <a:r>
              <a:rPr lang="en-GB" sz="1400" dirty="0" smtClean="0"/>
              <a:t> October – 2</a:t>
            </a:r>
            <a:r>
              <a:rPr lang="en-GB" sz="1400" baseline="30000" dirty="0" smtClean="0"/>
              <a:t>nd</a:t>
            </a:r>
            <a:r>
              <a:rPr lang="en-GB" sz="1400" dirty="0" smtClean="0"/>
              <a:t> November – HALF TERM</a:t>
            </a:r>
          </a:p>
          <a:p>
            <a:r>
              <a:rPr lang="en-GB" sz="1400" b="1" dirty="0" smtClean="0"/>
              <a:t>November</a:t>
            </a:r>
          </a:p>
          <a:p>
            <a:r>
              <a:rPr lang="en-GB" sz="1400" dirty="0" smtClean="0"/>
              <a:t>5</a:t>
            </a:r>
            <a:r>
              <a:rPr lang="en-GB" sz="1400" baseline="30000" dirty="0" smtClean="0"/>
              <a:t>th</a:t>
            </a:r>
            <a:r>
              <a:rPr lang="en-GB" sz="1400" dirty="0" smtClean="0"/>
              <a:t> Inset day – school closed</a:t>
            </a:r>
          </a:p>
          <a:p>
            <a:r>
              <a:rPr lang="en-GB" sz="1400" dirty="0" smtClean="0"/>
              <a:t>9</a:t>
            </a:r>
            <a:r>
              <a:rPr lang="en-GB" sz="1400" baseline="30000" dirty="0" smtClean="0"/>
              <a:t>th</a:t>
            </a:r>
            <a:r>
              <a:rPr lang="en-GB" sz="1400" dirty="0" smtClean="0"/>
              <a:t> </a:t>
            </a:r>
            <a:r>
              <a:rPr lang="en-GB" sz="1400" dirty="0" smtClean="0"/>
              <a:t>Grandparent’s Afternoon Tea</a:t>
            </a:r>
          </a:p>
          <a:p>
            <a:r>
              <a:rPr lang="en-GB" sz="1400" dirty="0" smtClean="0"/>
              <a:t>20</a:t>
            </a:r>
            <a:r>
              <a:rPr lang="en-GB" sz="1400" baseline="30000" dirty="0" smtClean="0"/>
              <a:t>th</a:t>
            </a:r>
            <a:r>
              <a:rPr lang="en-GB" sz="1400" dirty="0" smtClean="0"/>
              <a:t> Flu vaccination (nasal spray) for all pupils</a:t>
            </a:r>
          </a:p>
          <a:p>
            <a:r>
              <a:rPr lang="en-GB" sz="1400" dirty="0" smtClean="0"/>
              <a:t>30</a:t>
            </a:r>
            <a:r>
              <a:rPr lang="en-GB" sz="1400" baseline="30000" dirty="0" smtClean="0"/>
              <a:t>th</a:t>
            </a:r>
            <a:r>
              <a:rPr lang="en-GB" sz="1400" dirty="0" smtClean="0"/>
              <a:t>  PTA Christmas </a:t>
            </a:r>
            <a:r>
              <a:rPr lang="en-GB" sz="1400" dirty="0" smtClean="0"/>
              <a:t>Fair, times tbc</a:t>
            </a:r>
            <a:endParaRPr lang="en-GB" sz="1400" dirty="0" smtClean="0"/>
          </a:p>
          <a:p>
            <a:r>
              <a:rPr lang="en-GB" sz="1400" b="1" dirty="0" smtClean="0"/>
              <a:t>December</a:t>
            </a:r>
            <a:endParaRPr lang="en-GB" sz="1400" dirty="0" smtClean="0"/>
          </a:p>
          <a:p>
            <a:r>
              <a:rPr lang="en-GB" sz="1400" dirty="0" smtClean="0"/>
              <a:t>12</a:t>
            </a:r>
            <a:r>
              <a:rPr lang="en-GB" sz="1400" baseline="30000" dirty="0" smtClean="0"/>
              <a:t>th</a:t>
            </a:r>
            <a:r>
              <a:rPr lang="en-GB" sz="1400" dirty="0" smtClean="0"/>
              <a:t>  Reception &amp; Y1 Xmas play, 1.45pm</a:t>
            </a:r>
          </a:p>
          <a:p>
            <a:r>
              <a:rPr lang="en-GB" sz="1400" dirty="0" smtClean="0"/>
              <a:t>13</a:t>
            </a:r>
            <a:r>
              <a:rPr lang="en-GB" sz="1400" baseline="30000" dirty="0" smtClean="0"/>
              <a:t>th</a:t>
            </a:r>
            <a:r>
              <a:rPr lang="en-GB" sz="1400" dirty="0"/>
              <a:t> Reception &amp; Y1 Xmas play, </a:t>
            </a:r>
            <a:r>
              <a:rPr lang="en-GB" sz="1400" dirty="0" smtClean="0"/>
              <a:t>5pm</a:t>
            </a:r>
            <a:endParaRPr lang="en-GB" sz="1400" dirty="0"/>
          </a:p>
          <a:p>
            <a:r>
              <a:rPr lang="en-GB" sz="1400" dirty="0" smtClean="0"/>
              <a:t>18</a:t>
            </a:r>
            <a:r>
              <a:rPr lang="en-GB" sz="1400" baseline="30000" dirty="0" smtClean="0"/>
              <a:t>th</a:t>
            </a:r>
            <a:r>
              <a:rPr lang="en-GB" sz="1400" dirty="0" smtClean="0"/>
              <a:t>  Aladdin pantomime in school</a:t>
            </a:r>
          </a:p>
          <a:p>
            <a:r>
              <a:rPr lang="en-GB" sz="1400" dirty="0" smtClean="0"/>
              <a:t>19</a:t>
            </a:r>
            <a:r>
              <a:rPr lang="en-GB" sz="1400" baseline="30000" dirty="0" smtClean="0"/>
              <a:t>th</a:t>
            </a:r>
            <a:r>
              <a:rPr lang="en-GB" sz="1400" dirty="0" smtClean="0"/>
              <a:t>  Christmas jumper day</a:t>
            </a:r>
          </a:p>
          <a:p>
            <a:r>
              <a:rPr lang="en-GB" sz="1400" dirty="0"/>
              <a:t> </a:t>
            </a:r>
            <a:r>
              <a:rPr lang="en-GB" sz="1400" dirty="0" smtClean="0"/>
              <a:t>        School Christmas dinner</a:t>
            </a:r>
          </a:p>
          <a:p>
            <a:r>
              <a:rPr lang="en-GB" sz="1400" dirty="0" smtClean="0"/>
              <a:t>20</a:t>
            </a:r>
            <a:r>
              <a:rPr lang="en-GB" sz="1400" baseline="30000" dirty="0" smtClean="0"/>
              <a:t>th</a:t>
            </a:r>
            <a:r>
              <a:rPr lang="en-GB" sz="1400" dirty="0" smtClean="0"/>
              <a:t>  Christmas Church Service, 9am</a:t>
            </a:r>
          </a:p>
          <a:p>
            <a:r>
              <a:rPr lang="en-GB" sz="1400" dirty="0" smtClean="0"/>
              <a:t>21</a:t>
            </a:r>
            <a:r>
              <a:rPr lang="en-GB" sz="1400" baseline="30000" dirty="0" smtClean="0"/>
              <a:t>st</a:t>
            </a:r>
            <a:r>
              <a:rPr lang="en-GB" sz="1400" dirty="0" smtClean="0"/>
              <a:t>  TERM FINISHES</a:t>
            </a:r>
          </a:p>
          <a:p>
            <a:pPr algn="ctr"/>
            <a:r>
              <a:rPr lang="en-GB" sz="1400" b="1" u="sng" dirty="0" smtClean="0"/>
              <a:t>2019</a:t>
            </a:r>
          </a:p>
          <a:p>
            <a:r>
              <a:rPr lang="en-GB" sz="1300" b="1" dirty="0" smtClean="0"/>
              <a:t>January </a:t>
            </a:r>
          </a:p>
          <a:p>
            <a:r>
              <a:rPr lang="en-GB" sz="1300" dirty="0" smtClean="0"/>
              <a:t>7</a:t>
            </a:r>
            <a:r>
              <a:rPr lang="en-GB" sz="1300" baseline="30000" dirty="0" smtClean="0"/>
              <a:t>th</a:t>
            </a:r>
            <a:r>
              <a:rPr lang="en-GB" sz="1300" dirty="0" smtClean="0"/>
              <a:t>   Inset day – school closed</a:t>
            </a:r>
          </a:p>
          <a:p>
            <a:r>
              <a:rPr lang="en-GB" sz="1300" dirty="0" smtClean="0"/>
              <a:t>8</a:t>
            </a:r>
            <a:r>
              <a:rPr lang="en-GB" sz="1300" baseline="30000" dirty="0" smtClean="0"/>
              <a:t>th</a:t>
            </a:r>
            <a:r>
              <a:rPr lang="en-GB" sz="1300" dirty="0" smtClean="0"/>
              <a:t>   RETURN TO SCHOOL</a:t>
            </a:r>
          </a:p>
          <a:p>
            <a:r>
              <a:rPr lang="en-GB" sz="1300" b="1" dirty="0" smtClean="0"/>
              <a:t>February</a:t>
            </a:r>
          </a:p>
          <a:p>
            <a:r>
              <a:rPr lang="en-GB" sz="1300" dirty="0" smtClean="0"/>
              <a:t>18</a:t>
            </a:r>
            <a:r>
              <a:rPr lang="en-GB" sz="1300" baseline="30000" dirty="0" smtClean="0"/>
              <a:t>th</a:t>
            </a:r>
            <a:r>
              <a:rPr lang="en-GB" sz="1300" dirty="0" smtClean="0"/>
              <a:t> – 22</a:t>
            </a:r>
            <a:r>
              <a:rPr lang="en-GB" sz="1300" baseline="30000" dirty="0" smtClean="0"/>
              <a:t>nd</a:t>
            </a:r>
            <a:r>
              <a:rPr lang="en-GB" sz="1300" dirty="0" smtClean="0"/>
              <a:t> – HALF TERM</a:t>
            </a:r>
          </a:p>
          <a:p>
            <a:r>
              <a:rPr lang="en-GB" sz="1300" b="1" dirty="0" smtClean="0"/>
              <a:t>April</a:t>
            </a:r>
            <a:endParaRPr lang="en-GB" sz="1300" dirty="0"/>
          </a:p>
          <a:p>
            <a:r>
              <a:rPr lang="en-GB" sz="1300" dirty="0" smtClean="0"/>
              <a:t>12</a:t>
            </a:r>
            <a:r>
              <a:rPr lang="en-GB" sz="1300" baseline="30000" dirty="0" smtClean="0"/>
              <a:t>th</a:t>
            </a:r>
            <a:r>
              <a:rPr lang="en-GB" sz="1300" dirty="0" smtClean="0"/>
              <a:t>  TERM FINISHES</a:t>
            </a:r>
          </a:p>
          <a:p>
            <a:r>
              <a:rPr lang="en-GB" sz="1300" dirty="0" smtClean="0"/>
              <a:t>29</a:t>
            </a:r>
            <a:r>
              <a:rPr lang="en-GB" sz="1300" baseline="30000" dirty="0" smtClean="0"/>
              <a:t>th</a:t>
            </a:r>
            <a:r>
              <a:rPr lang="en-GB" sz="1300" dirty="0" smtClean="0"/>
              <a:t> RETURN TO SCHOOL</a:t>
            </a:r>
          </a:p>
          <a:p>
            <a:r>
              <a:rPr lang="en-GB" sz="1300" b="1" dirty="0" smtClean="0"/>
              <a:t>May</a:t>
            </a:r>
            <a:endParaRPr lang="en-GB" sz="1300" dirty="0" smtClean="0"/>
          </a:p>
          <a:p>
            <a:r>
              <a:rPr lang="en-GB" sz="1300" dirty="0" smtClean="0"/>
              <a:t>6</a:t>
            </a:r>
            <a:r>
              <a:rPr lang="en-GB" sz="1300" baseline="30000" dirty="0" smtClean="0"/>
              <a:t>th</a:t>
            </a:r>
            <a:r>
              <a:rPr lang="en-GB" sz="1300" dirty="0" smtClean="0"/>
              <a:t>  Bank Holiday – school closed</a:t>
            </a:r>
          </a:p>
          <a:p>
            <a:r>
              <a:rPr lang="en-GB" sz="1300" dirty="0" smtClean="0"/>
              <a:t>27</a:t>
            </a:r>
            <a:r>
              <a:rPr lang="en-GB" sz="1300" baseline="30000" dirty="0" smtClean="0"/>
              <a:t>th</a:t>
            </a:r>
            <a:r>
              <a:rPr lang="en-GB" sz="1300" dirty="0" smtClean="0"/>
              <a:t> – 31</a:t>
            </a:r>
            <a:r>
              <a:rPr lang="en-GB" sz="1300" baseline="30000" dirty="0" smtClean="0"/>
              <a:t>st</a:t>
            </a:r>
            <a:r>
              <a:rPr lang="en-GB" sz="1300" dirty="0" smtClean="0"/>
              <a:t> – HALF TERM</a:t>
            </a:r>
          </a:p>
          <a:p>
            <a:r>
              <a:rPr lang="en-GB" sz="1300" b="1" dirty="0" smtClean="0"/>
              <a:t>June </a:t>
            </a:r>
          </a:p>
          <a:p>
            <a:r>
              <a:rPr lang="en-GB" sz="1300" dirty="0" smtClean="0"/>
              <a:t>3</a:t>
            </a:r>
            <a:r>
              <a:rPr lang="en-GB" sz="1300" baseline="30000" dirty="0" smtClean="0"/>
              <a:t>rd</a:t>
            </a:r>
            <a:r>
              <a:rPr lang="en-GB" sz="1300" dirty="0" smtClean="0"/>
              <a:t> – Inset day – school closed</a:t>
            </a:r>
          </a:p>
          <a:p>
            <a:r>
              <a:rPr lang="en-GB" sz="1300" b="1" dirty="0" smtClean="0"/>
              <a:t>July</a:t>
            </a:r>
            <a:endParaRPr lang="en-GB" sz="1300" dirty="0" smtClean="0"/>
          </a:p>
          <a:p>
            <a:r>
              <a:rPr lang="en-GB" sz="1300" dirty="0" smtClean="0"/>
              <a:t>19</a:t>
            </a:r>
            <a:r>
              <a:rPr lang="en-GB" sz="1300" baseline="30000" dirty="0" smtClean="0"/>
              <a:t>th</a:t>
            </a:r>
            <a:r>
              <a:rPr lang="en-GB" sz="1300" dirty="0" smtClean="0"/>
              <a:t>  – TERM FINISHES for pupils</a:t>
            </a:r>
          </a:p>
          <a:p>
            <a:r>
              <a:rPr lang="en-GB" sz="1300" dirty="0" smtClean="0"/>
              <a:t>22</a:t>
            </a:r>
            <a:r>
              <a:rPr lang="en-GB" sz="1300" baseline="30000" dirty="0" smtClean="0"/>
              <a:t>nd</a:t>
            </a:r>
            <a:r>
              <a:rPr lang="en-GB" sz="1300" dirty="0" smtClean="0"/>
              <a:t> - Inset day – school closed</a:t>
            </a:r>
          </a:p>
        </p:txBody>
      </p:sp>
      <p:pic>
        <p:nvPicPr>
          <p:cNvPr id="8" name="Picture 2" descr="C:\Users\baker.s\AppData\Local\Microsoft\Windows\Temporary Internet Files\Content.IE5\53RCUH4Q\calenda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7166" y="958377"/>
            <a:ext cx="662131" cy="53798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clip art cake"/>
          <p:cNvSpPr>
            <a:spLocks noChangeAspect="1" noChangeArrowheads="1"/>
          </p:cNvSpPr>
          <p:nvPr/>
        </p:nvSpPr>
        <p:spPr bwMode="auto">
          <a:xfrm>
            <a:off x="63500" y="-808038"/>
            <a:ext cx="1190625"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p:cNvSpPr txBox="1"/>
          <p:nvPr/>
        </p:nvSpPr>
        <p:spPr>
          <a:xfrm>
            <a:off x="7572378" y="16929101"/>
            <a:ext cx="5577702" cy="772670"/>
          </a:xfrm>
          <a:prstGeom prst="rect">
            <a:avLst/>
          </a:prstGeom>
          <a:noFill/>
        </p:spPr>
        <p:txBody>
          <a:bodyPr wrap="square" rtlCol="0">
            <a:spAutoFit/>
          </a:bodyPr>
          <a:lstStyle/>
          <a:p>
            <a:endParaRPr lang="en-GB"/>
          </a:p>
        </p:txBody>
      </p:sp>
      <p:sp>
        <p:nvSpPr>
          <p:cNvPr id="11" name="TextBox 10"/>
          <p:cNvSpPr txBox="1"/>
          <p:nvPr/>
        </p:nvSpPr>
        <p:spPr>
          <a:xfrm>
            <a:off x="3713936" y="905593"/>
            <a:ext cx="3026992" cy="4647426"/>
          </a:xfrm>
          <a:prstGeom prst="rect">
            <a:avLst/>
          </a:prstGeom>
          <a:noFill/>
          <a:ln w="28575">
            <a:solidFill>
              <a:srgbClr val="0070C0"/>
            </a:solidFill>
            <a:prstDash val="dashDot"/>
          </a:ln>
        </p:spPr>
        <p:txBody>
          <a:bodyPr wrap="square" rtlCol="0">
            <a:spAutoFit/>
          </a:bodyPr>
          <a:lstStyle/>
          <a:p>
            <a:pPr algn="ctr"/>
            <a:r>
              <a:rPr lang="en-GB" dirty="0" smtClean="0">
                <a:solidFill>
                  <a:srgbClr val="0606BA"/>
                </a:solidFill>
              </a:rPr>
              <a:t>Welcome to </a:t>
            </a:r>
          </a:p>
          <a:p>
            <a:pPr algn="ctr"/>
            <a:r>
              <a:rPr lang="en-GB" dirty="0" err="1" smtClean="0">
                <a:solidFill>
                  <a:srgbClr val="0606BA"/>
                </a:solidFill>
              </a:rPr>
              <a:t>Emscote</a:t>
            </a:r>
            <a:r>
              <a:rPr lang="en-GB" dirty="0" smtClean="0">
                <a:solidFill>
                  <a:srgbClr val="0606BA"/>
                </a:solidFill>
              </a:rPr>
              <a:t> Infant School</a:t>
            </a:r>
          </a:p>
          <a:p>
            <a:pPr algn="ctr"/>
            <a:r>
              <a:rPr lang="en-GB" sz="1300" dirty="0" smtClean="0">
                <a:solidFill>
                  <a:srgbClr val="0606BA"/>
                </a:solidFill>
              </a:rPr>
              <a:t>We extend a warm welcome to all our new pupils and their families from all the staff here at </a:t>
            </a:r>
            <a:r>
              <a:rPr lang="en-GB" sz="1300" dirty="0" err="1" smtClean="0">
                <a:solidFill>
                  <a:srgbClr val="0606BA"/>
                </a:solidFill>
              </a:rPr>
              <a:t>Emscote</a:t>
            </a:r>
            <a:r>
              <a:rPr lang="en-GB" sz="1300" dirty="0" smtClean="0">
                <a:solidFill>
                  <a:srgbClr val="0606BA"/>
                </a:solidFill>
              </a:rPr>
              <a:t> Infant School.  We look forward to working with your child in their first important years in education.</a:t>
            </a:r>
          </a:p>
          <a:p>
            <a:pPr algn="ctr"/>
            <a:endParaRPr lang="en-GB" sz="1300" dirty="0">
              <a:solidFill>
                <a:srgbClr val="0606BA"/>
              </a:solidFill>
            </a:endParaRPr>
          </a:p>
          <a:p>
            <a:pPr algn="ctr"/>
            <a:r>
              <a:rPr lang="en-GB" sz="1300" dirty="0" smtClean="0">
                <a:solidFill>
                  <a:srgbClr val="0606BA"/>
                </a:solidFill>
              </a:rPr>
              <a:t>We also welcome back all our other pupils and their families, and we are looking </a:t>
            </a:r>
            <a:r>
              <a:rPr lang="en-GB" sz="1300" dirty="0">
                <a:solidFill>
                  <a:srgbClr val="0606BA"/>
                </a:solidFill>
              </a:rPr>
              <a:t>forward to a productive and exciting </a:t>
            </a:r>
            <a:r>
              <a:rPr lang="en-GB" sz="1300" dirty="0" smtClean="0">
                <a:solidFill>
                  <a:srgbClr val="0606BA"/>
                </a:solidFill>
              </a:rPr>
              <a:t>term.</a:t>
            </a:r>
          </a:p>
          <a:p>
            <a:pPr algn="ctr"/>
            <a:endParaRPr lang="en-GB" sz="1300" dirty="0">
              <a:solidFill>
                <a:srgbClr val="0606BA"/>
              </a:solidFill>
            </a:endParaRPr>
          </a:p>
          <a:p>
            <a:pPr algn="ctr"/>
            <a:r>
              <a:rPr lang="en-GB" sz="1300" dirty="0" smtClean="0">
                <a:solidFill>
                  <a:srgbClr val="0606BA"/>
                </a:solidFill>
              </a:rPr>
              <a:t>Please note the diary dates (see left) that are important, especially Inset Days when we are closed to children and any special events you may wish to attend.</a:t>
            </a:r>
          </a:p>
          <a:p>
            <a:pPr algn="ctr"/>
            <a:endParaRPr lang="en-GB" sz="1300" dirty="0" smtClean="0">
              <a:solidFill>
                <a:srgbClr val="0606BA"/>
              </a:solidFill>
            </a:endParaRPr>
          </a:p>
          <a:p>
            <a:pPr algn="ctr"/>
            <a:r>
              <a:rPr lang="en-GB" sz="1300" dirty="0" smtClean="0">
                <a:solidFill>
                  <a:srgbClr val="0606BA"/>
                </a:solidFill>
              </a:rPr>
              <a:t>Do speak to a member of staff at any time if you have concerns or feedback for school.</a:t>
            </a:r>
          </a:p>
          <a:p>
            <a:pPr algn="ctr"/>
            <a:endParaRPr lang="en-GB" sz="1300" dirty="0" smtClean="0">
              <a:solidFill>
                <a:srgbClr val="0606BA"/>
              </a:solidFill>
            </a:endParaRPr>
          </a:p>
          <a:p>
            <a:pPr algn="ctr"/>
            <a:r>
              <a:rPr lang="en-GB" sz="1300" b="1" i="1" dirty="0" smtClean="0">
                <a:solidFill>
                  <a:srgbClr val="0606BA"/>
                </a:solidFill>
              </a:rPr>
              <a:t>Mrs </a:t>
            </a:r>
            <a:r>
              <a:rPr lang="en-GB" sz="1300" b="1" i="1" dirty="0" err="1" smtClean="0">
                <a:solidFill>
                  <a:srgbClr val="0606BA"/>
                </a:solidFill>
              </a:rPr>
              <a:t>Cossins</a:t>
            </a:r>
            <a:r>
              <a:rPr lang="en-GB" sz="1300" b="1" i="1" dirty="0" smtClean="0">
                <a:solidFill>
                  <a:srgbClr val="0606BA"/>
                </a:solidFill>
              </a:rPr>
              <a:t> &amp; Mr </a:t>
            </a:r>
            <a:r>
              <a:rPr lang="en-GB" sz="1300" b="1" i="1" dirty="0" err="1" smtClean="0">
                <a:solidFill>
                  <a:srgbClr val="0606BA"/>
                </a:solidFill>
              </a:rPr>
              <a:t>Queralt</a:t>
            </a:r>
            <a:endParaRPr lang="en-GB" sz="1300" b="1" i="1" dirty="0" smtClean="0">
              <a:solidFill>
                <a:srgbClr val="0606BA"/>
              </a:solidFill>
            </a:endParaRPr>
          </a:p>
        </p:txBody>
      </p:sp>
      <p:sp>
        <p:nvSpPr>
          <p:cNvPr id="2" name="TextBox 1"/>
          <p:cNvSpPr txBox="1"/>
          <p:nvPr/>
        </p:nvSpPr>
        <p:spPr>
          <a:xfrm>
            <a:off x="3713935" y="5673080"/>
            <a:ext cx="3026993" cy="4124206"/>
          </a:xfrm>
          <a:prstGeom prst="rect">
            <a:avLst/>
          </a:prstGeom>
          <a:solidFill>
            <a:srgbClr val="CCFFCC"/>
          </a:solidFill>
          <a:ln>
            <a:solidFill>
              <a:srgbClr val="00B050"/>
            </a:solidFill>
          </a:ln>
        </p:spPr>
        <p:txBody>
          <a:bodyPr wrap="square" rtlCol="0">
            <a:spAutoFit/>
          </a:bodyPr>
          <a:lstStyle/>
          <a:p>
            <a:pPr algn="ctr"/>
            <a:r>
              <a:rPr lang="en-GB" sz="1500" b="1" dirty="0" smtClean="0">
                <a:solidFill>
                  <a:srgbClr val="00B050"/>
                </a:solidFill>
              </a:rPr>
              <a:t>New lunch service starts next week</a:t>
            </a:r>
          </a:p>
          <a:p>
            <a:pPr algn="ctr"/>
            <a:r>
              <a:rPr lang="en-GB" sz="1300" dirty="0" smtClean="0">
                <a:solidFill>
                  <a:srgbClr val="00B050"/>
                </a:solidFill>
              </a:rPr>
              <a:t>In order to make lunch times less busy and noisy, and to enable children to have more time to play, </a:t>
            </a:r>
          </a:p>
          <a:p>
            <a:pPr algn="ctr"/>
            <a:r>
              <a:rPr lang="en-GB" sz="1300" dirty="0" smtClean="0">
                <a:solidFill>
                  <a:srgbClr val="00B050"/>
                </a:solidFill>
              </a:rPr>
              <a:t>we are changing the way we serve lunch from Monday 10</a:t>
            </a:r>
            <a:r>
              <a:rPr lang="en-GB" sz="1300" baseline="30000" dirty="0" smtClean="0">
                <a:solidFill>
                  <a:srgbClr val="00B050"/>
                </a:solidFill>
              </a:rPr>
              <a:t>th</a:t>
            </a:r>
            <a:r>
              <a:rPr lang="en-GB" sz="1300" dirty="0" smtClean="0">
                <a:solidFill>
                  <a:srgbClr val="00B050"/>
                </a:solidFill>
              </a:rPr>
              <a:t> September.</a:t>
            </a:r>
          </a:p>
          <a:p>
            <a:pPr algn="ctr"/>
            <a:endParaRPr lang="en-GB" sz="1300" dirty="0" smtClean="0">
              <a:solidFill>
                <a:srgbClr val="00B050"/>
              </a:solidFill>
            </a:endParaRPr>
          </a:p>
          <a:p>
            <a:pPr algn="ctr"/>
            <a:r>
              <a:rPr lang="en-GB" sz="1300" dirty="0" smtClean="0">
                <a:solidFill>
                  <a:srgbClr val="00B050"/>
                </a:solidFill>
              </a:rPr>
              <a:t>Children will come in from the playground one class at a time, wash hands, and will queue briefly to collect their lunch on trays from the kitchen.  </a:t>
            </a:r>
          </a:p>
          <a:p>
            <a:pPr algn="ctr"/>
            <a:endParaRPr lang="en-GB" sz="1300" dirty="0">
              <a:solidFill>
                <a:srgbClr val="00B050"/>
              </a:solidFill>
            </a:endParaRPr>
          </a:p>
          <a:p>
            <a:pPr algn="ctr"/>
            <a:r>
              <a:rPr lang="en-GB" sz="1300" dirty="0" smtClean="0">
                <a:solidFill>
                  <a:srgbClr val="00B050"/>
                </a:solidFill>
              </a:rPr>
              <a:t>Midday Supervisors will serve drinks at the table and help children as before.  After they have finished, children will be helped to clear their plates </a:t>
            </a:r>
            <a:r>
              <a:rPr lang="en-GB" sz="1300" dirty="0" err="1" smtClean="0">
                <a:solidFill>
                  <a:srgbClr val="00B050"/>
                </a:solidFill>
              </a:rPr>
              <a:t>etc</a:t>
            </a:r>
            <a:r>
              <a:rPr lang="en-GB" sz="1300" dirty="0" smtClean="0">
                <a:solidFill>
                  <a:srgbClr val="00B050"/>
                </a:solidFill>
              </a:rPr>
              <a:t>, and then are free to go back out to play.</a:t>
            </a:r>
          </a:p>
          <a:p>
            <a:pPr algn="ctr"/>
            <a:endParaRPr lang="en-GB" sz="1300" dirty="0">
              <a:solidFill>
                <a:srgbClr val="00B050"/>
              </a:solidFill>
            </a:endParaRPr>
          </a:p>
          <a:p>
            <a:pPr algn="ctr"/>
            <a:r>
              <a:rPr lang="en-GB" sz="1300" dirty="0" smtClean="0">
                <a:solidFill>
                  <a:srgbClr val="00B050"/>
                </a:solidFill>
              </a:rPr>
              <a:t>We hope this will lead to a quicker and smoother service for children.</a:t>
            </a:r>
            <a:endParaRPr lang="en-GB" sz="1300" dirty="0">
              <a:solidFill>
                <a:srgbClr val="00B050"/>
              </a:solidFill>
            </a:endParaRPr>
          </a:p>
        </p:txBody>
      </p:sp>
    </p:spTree>
    <p:extLst>
      <p:ext uri="{BB962C8B-B14F-4D97-AF65-F5344CB8AC3E}">
        <p14:creationId xmlns:p14="http://schemas.microsoft.com/office/powerpoint/2010/main" val="213289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baker.s\AppData\Local\Microsoft\Windows\Temporary Internet Files\Content.IE5\4XB49L9C\istock_000002918087xsmal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37" y="4948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baker.s\AppData\Local\Microsoft\Windows\Temporary Internet Files\Content.IE5\4CD6XHJ0\istock_000002918087xsmal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37" y="4948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ker.s\AppData\Local\Microsoft\Windows\Temporary Internet Files\Content.IE5\4XB49L9C\istock_000002918087xsmal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37" y="4948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t;strong&gt;Cinderella&lt;/strong&gt; by PhotoAlley"/>
          <p:cNvPicPr>
            <a:picLocks noChangeAspect="1"/>
          </p:cNvPicPr>
          <p:nvPr/>
        </p:nvPicPr>
        <p:blipFill>
          <a:blip r:embed="rId3"/>
          <a:stretch>
            <a:fillRect/>
          </a:stretch>
        </p:blipFill>
        <p:spPr>
          <a:xfrm>
            <a:off x="3424237" y="4948237"/>
            <a:ext cx="9525" cy="9525"/>
          </a:xfrm>
          <a:prstGeom prst="rect">
            <a:avLst/>
          </a:prstGeom>
        </p:spPr>
      </p:pic>
      <p:sp>
        <p:nvSpPr>
          <p:cNvPr id="18" name="TextBox 17"/>
          <p:cNvSpPr txBox="1"/>
          <p:nvPr/>
        </p:nvSpPr>
        <p:spPr>
          <a:xfrm>
            <a:off x="2564904" y="6609184"/>
            <a:ext cx="4248472" cy="2939266"/>
          </a:xfrm>
          <a:prstGeom prst="rect">
            <a:avLst/>
          </a:prstGeom>
          <a:blipFill dpi="0" rotWithShape="1">
            <a:blip r:embed="rId4">
              <a:alphaModFix amt="59000"/>
            </a:blip>
            <a:srcRect/>
            <a:stretch>
              <a:fillRect/>
            </a:stretch>
          </a:blipFill>
        </p:spPr>
        <p:txBody>
          <a:bodyPr wrap="square" rtlCol="0">
            <a:spAutoFit/>
          </a:bodyPr>
          <a:lstStyle/>
          <a:p>
            <a:pPr algn="ctr"/>
            <a:r>
              <a:rPr lang="en-GB" sz="1500" b="1" dirty="0" err="1">
                <a:solidFill>
                  <a:srgbClr val="00B050"/>
                </a:solidFill>
              </a:rPr>
              <a:t>Emscote</a:t>
            </a:r>
            <a:r>
              <a:rPr lang="en-GB" sz="1500" b="1" dirty="0">
                <a:solidFill>
                  <a:srgbClr val="00B050"/>
                </a:solidFill>
              </a:rPr>
              <a:t> Express Book Corner</a:t>
            </a:r>
          </a:p>
          <a:p>
            <a:pPr algn="ctr"/>
            <a:endParaRPr lang="en-GB" sz="1500" b="1" dirty="0"/>
          </a:p>
          <a:p>
            <a:pPr algn="ctr"/>
            <a:endParaRPr lang="en-GB" sz="1500" b="1" dirty="0"/>
          </a:p>
          <a:p>
            <a:pPr algn="ctr"/>
            <a:endParaRPr lang="en-GB" sz="1500" b="1" dirty="0"/>
          </a:p>
          <a:p>
            <a:pPr algn="ctr"/>
            <a:endParaRPr lang="en-GB" sz="1500" b="1" dirty="0"/>
          </a:p>
          <a:p>
            <a:pPr algn="ctr"/>
            <a:endParaRPr lang="en-GB" sz="1500" b="1" dirty="0"/>
          </a:p>
          <a:p>
            <a:pPr algn="ctr"/>
            <a:endParaRPr lang="en-GB" sz="1500" b="1" dirty="0"/>
          </a:p>
          <a:p>
            <a:pPr algn="ctr"/>
            <a:endParaRPr lang="en-GB" sz="1500" b="1" dirty="0"/>
          </a:p>
          <a:p>
            <a:endParaRPr lang="en-GB" sz="1300" b="1" dirty="0"/>
          </a:p>
          <a:p>
            <a:endParaRPr lang="en-GB" sz="1300" b="1" dirty="0"/>
          </a:p>
          <a:p>
            <a:endParaRPr lang="en-GB" sz="1300" b="1" dirty="0"/>
          </a:p>
          <a:p>
            <a:endParaRPr lang="en-GB" sz="1300" b="1" dirty="0"/>
          </a:p>
          <a:p>
            <a:endParaRPr lang="en-GB" sz="1300" b="1" dirty="0"/>
          </a:p>
        </p:txBody>
      </p:sp>
      <p:sp>
        <p:nvSpPr>
          <p:cNvPr id="21" name="Rectangle 20"/>
          <p:cNvSpPr/>
          <p:nvPr/>
        </p:nvSpPr>
        <p:spPr>
          <a:xfrm>
            <a:off x="2947048" y="7004216"/>
            <a:ext cx="3744416" cy="2492990"/>
          </a:xfrm>
          <a:prstGeom prst="rect">
            <a:avLst/>
          </a:prstGeom>
        </p:spPr>
        <p:txBody>
          <a:bodyPr wrap="square">
            <a:spAutoFit/>
          </a:bodyPr>
          <a:lstStyle/>
          <a:p>
            <a:r>
              <a:rPr lang="en-GB" sz="1200" dirty="0"/>
              <a:t>Every issue, </a:t>
            </a:r>
            <a:r>
              <a:rPr lang="en-GB" sz="1200" dirty="0" smtClean="0"/>
              <a:t>we </a:t>
            </a:r>
            <a:r>
              <a:rPr lang="en-GB" sz="1200" dirty="0"/>
              <a:t>ask a member of staff to tell us about their favourite book.  This issue’s guest in the Book Corner </a:t>
            </a:r>
            <a:r>
              <a:rPr lang="en-GB" sz="1200" dirty="0" smtClean="0"/>
              <a:t>is teacher </a:t>
            </a:r>
            <a:r>
              <a:rPr lang="en-GB" sz="1200" b="1" dirty="0" smtClean="0">
                <a:solidFill>
                  <a:srgbClr val="00B050"/>
                </a:solidFill>
              </a:rPr>
              <a:t>Mrs </a:t>
            </a:r>
            <a:r>
              <a:rPr lang="en-GB" sz="1200" b="1" dirty="0" err="1" smtClean="0">
                <a:solidFill>
                  <a:srgbClr val="00B050"/>
                </a:solidFill>
              </a:rPr>
              <a:t>Fawbert</a:t>
            </a:r>
            <a:r>
              <a:rPr lang="en-GB" sz="1200" b="1" dirty="0" smtClean="0">
                <a:solidFill>
                  <a:srgbClr val="00B050"/>
                </a:solidFill>
              </a:rPr>
              <a:t>.</a:t>
            </a:r>
            <a:endParaRPr lang="en-GB" sz="1300" b="1" dirty="0">
              <a:solidFill>
                <a:srgbClr val="00B050"/>
              </a:solidFill>
            </a:endParaRPr>
          </a:p>
          <a:p>
            <a:r>
              <a:rPr lang="en-GB" sz="1200" b="1" i="1" dirty="0"/>
              <a:t>Title of Book</a:t>
            </a:r>
          </a:p>
          <a:p>
            <a:r>
              <a:rPr lang="en-GB" sz="1200" i="1" dirty="0" smtClean="0"/>
              <a:t>Tiddler by Julia Donaldson</a:t>
            </a:r>
            <a:endParaRPr lang="en-GB" sz="1200" i="1" dirty="0"/>
          </a:p>
          <a:p>
            <a:r>
              <a:rPr lang="en-GB" sz="1200" b="1" i="1" dirty="0"/>
              <a:t>What’s it about?</a:t>
            </a:r>
          </a:p>
          <a:p>
            <a:r>
              <a:rPr lang="en-GB" sz="1200" dirty="0" smtClean="0"/>
              <a:t>It’s a story about a fish with a big imagination.</a:t>
            </a:r>
          </a:p>
          <a:p>
            <a:r>
              <a:rPr lang="en-GB" sz="1200" b="1" i="1" dirty="0" smtClean="0"/>
              <a:t>Why </a:t>
            </a:r>
            <a:r>
              <a:rPr lang="en-GB" sz="1200" b="1" i="1" dirty="0"/>
              <a:t>is it your </a:t>
            </a:r>
            <a:r>
              <a:rPr lang="en-GB" sz="1200" b="1" i="1" dirty="0" smtClean="0"/>
              <a:t>favourite book?</a:t>
            </a:r>
          </a:p>
          <a:p>
            <a:r>
              <a:rPr lang="en-GB" sz="1200" dirty="0" smtClean="0"/>
              <a:t>I really enjoy all the exciting and funny</a:t>
            </a:r>
          </a:p>
          <a:p>
            <a:r>
              <a:rPr lang="en-GB" sz="1200" dirty="0" smtClean="0"/>
              <a:t>reasons as to why he is late for school.</a:t>
            </a:r>
          </a:p>
          <a:p>
            <a:r>
              <a:rPr lang="en-GB" sz="1200" dirty="0" smtClean="0"/>
              <a:t>My children think it’s a great story </a:t>
            </a:r>
          </a:p>
          <a:p>
            <a:r>
              <a:rPr lang="en-GB" sz="1200" dirty="0"/>
              <a:t>t</a:t>
            </a:r>
            <a:r>
              <a:rPr lang="en-GB" sz="1200" dirty="0" smtClean="0"/>
              <a:t>oo.</a:t>
            </a:r>
          </a:p>
          <a:p>
            <a:endParaRPr lang="en-GB" sz="1200" dirty="0"/>
          </a:p>
        </p:txBody>
      </p:sp>
      <p:sp>
        <p:nvSpPr>
          <p:cNvPr id="2" name="AutoShape 2" descr="Image result for peace at last eleph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peace at last elepha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Image result for peace at last elephan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10" descr="data:image/jpeg;base64,/9j/4AAQSkZJRgABAQAAAQABAAD/2wBDABALDA4MChAODQ4SERATGCgaGBYWGDEjJR0oOjM9PDkzODdASFxOQERXRTc4UG1RV19iZ2hnPk1xeXBkeFxlZ2P/2wBDARESEhgVGC8aGi9jQjhCY2NjY2NjY2NjY2NjY2NjY2NjY2NjY2NjY2NjY2NjY2NjY2NjY2NjY2NjY2NjY2NjY2P/wAARCAOMBQADASIAAhEBAxEB/8QAGwABAAIDAQEAAAAAAAAAAAAAAAQFAQMGAgf/xABPEAABAwIDBQMGDAQCCgICAgMBAAIDBBEFEiEGEzFBUSJhcRQyUoGRsRUjMzQ1U3JzocHR4RZCYpKC8CQlQ0RUY5OywvEHdDaiJoOzRdL/xAAbAQEAAwEBAQEAAAAAAAAAAAAAAQIDBAUGB//EADcRAAICAQQBAwMDAwMEAgIDAAABAhEDBBIhMRMFMkEiM1EUYXEjNEIGFYE1UpGhJNEWQ2Kx8P/aAAwDAQACEQMRAD8A+g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wiAyiLCAyiIgCIiAIiIAiIgCIiAIiIAiIgCIiAIiIAiIgCIiAIiIAiIgCIiAIiIAiIgCIiAIiIAiIgCIiAIiIAiIgCIiAIiIAiIgCIiAIiIAiIgCLCIDKIiAIsIgMosIgMosIgMosIgMosIgMosIgMoiIAiIgCIiAIiIAiIgCIiAIiIAiIgCIiAIiIAiIgCIiAIsLKAIiIAiIgCIiAIiIAiIgCLCIDKIiAIiIAiIgCIiAIiIAiIgCIiAIiIAiIgCIiAIiIAiwsoAiIgCIiAIsIgMosIgMosIgMoiIAiLCAyiIgCIiAIiIAiIgMIiosZxqbD61sLI2OYWBxve97n9FDdclJzUFci9Rc9DtI2WwcGMPeD+qmNxORwu3dkd3/tZvLFERywl0y1RVfwjN6LPYf1T4Rm9Fns/dR5ol7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Aqs4jN6LPYf1UOoxiuhd5kJbyOU/qtMclkdIpPIoK2dAi5j+Iaz0If7T+qfxDWehD/af1XT+nmYfrMR06LmP4hrPQh/tP6p/ENZ6EP9p/VP08x+sxHTouY/iGs9CH+0/qn8Q1noQ/2n9U/TzH6zEdOi5j+Iaz0If7T+qfxDWehD/af1T9PMfrMR06LmP4hrPQh/tP6p/ENZ6EP9p/VP08x+sxHTouY/iGs9CH+0/qn8Q1noQ/2n9U/TzH6zEdOi5j+Iaz0If7T+ql0uNSzixbGHDlY/qs8mOWNW0Xhqcc3SZeIqv4Rm9Fns/dPhGb0Wez91zeaJvuRaIqv4Rm9Fns/dPhGb0Wez9080RaLRFV/CM3os9n7p8Izeiz2funmiLRaIqv4Rm9Fns/dPhGb0Wez9080RaLRFV/CM3os9n7p8Izeiz2funmiLRaIqv4Rm9Fns/dPhGb0Wez9080RaLRFV/CM3os9n7p8Izeiz2funmiLRaIqv4Rm9Fns/dPhGb0Wez9080RuRaIq6KukeSCGjwC2+VP7lhPXYoOpF4xclaJiKH5U/uTyp/cqf7jgJ8ciYih+VP7k8qf3J/uOAeORMRQ/Kn9yeVSdAn+44B45ExFWOxCYEjKz2H9Vj4Rm9FnsP6rpWeDVmdotEVX8Izeiz2funwjN6LPZ+6nzRFotEVX8Izeiz2funwjN6LPZ+6eaItFoiq/hGb0Wez90+EZvRZ7P3TzRFotEVX8Izeiz2funwjN6LPZ+6eaItFoiq/hGb0Wez90+EZvRZ7D+qeaItFoip58Umihe8NZ2Rfgf1VR/FFd9XB/af1VllizHJnhjdSOvRch/FFd9XB/af1T+KK76uD+0/qp3oz/AFmI69FyH8UV31cH9p/VP4orvq4P7T+qb0P1mI69FyH8UV31cH9p/VP4orvq4P7T+qb0T+sxfk69FQYfjFXUxF8jYhrYWB/VS/hGb0Wew/qqvNFG8ZqStFoiq/hGb0Wez90+EZvRZ7P3UeaJa0WiKr+EZvRZ7P3T4Rm9Fns/dPNEWi0RVfwjN6LPZ+6fCM3os9n7p5oi0WiKr+EZvRZ7P3T4Rm9Fns/dPNEWi0RVfwjN6LPZ+6fCM3os9n7p5oi0WiKr+EZvRZ7P3T4Rm9Fns/dPNEWi0RVfwjN6LPZ+6fCM3os9n7p5oi0WiKr+EZvRZ7D+qj1WNSwNsGxlx5WP6q8JqctsSkskYK2XiLmP4hq/Qh9h/VP4hrPQh/tP6rq/TzMP1mI6dFzH8Q1noQ/2n9U/iGs9CH+0/qn6eY/WYvydOi5j+Iaz0If7T+qfxDWehD/af1T9PMfrMR06LmP4hrPQh/tP6p/ENZ6EP9p/VP08x+sxHTouY/iGs9CH+0/qn8Q1noQ/2n9U/TzH6zEdOi5j+Iaz0If7T+qfxDV+hD/af1T9PMfrMX5OnRV2D1sldA98oaC11uyO5WKxlFxdM6YSUlaMosLKgsEREAREQBERAYXH7WfSbPuh7yuwXIbWfSkf3Q95VZ9HJrPtFIvcU0kRvG8tPcvCLno8hNrosYcXkbYStDh1GisIcQp5v58p6OXPIqOCZ0Q1M498nVAgi4NwsrmYqmaE9h5Hcp8OMEWEzL94VHBnXDVQfZboo8NZBN5rxfodFIVao6VJS6CIigkItMlVBE/JJNGx3RzgCsx1MErssc0b3cbNcCppkm1ERQQEREAREQBERAEREAReJX7uJ77XytJspDaGtc0HJBqL/KH9FeMJS6JSs1IvIL2zSxSNaHxODTlNwbtB/NelVqnTICIigBERAEREAREQBERAEWYIaipdJuWx2YcpL3EHhfp3pPDUU27MzY8r3ZbteSb2J6dyv45VZNMwiIqEBERAEREAREQBERAEREAREQBERAEREAREQBYc0ObZwuFlFKbTtBorKqkMd3M1b06KIr3ioNVR3u+L1hetpdbf0ZDz8+m/ygQEQixsUXqWcIREQBERAEREAREQBeo3ujcHNOoXlFDSapkptO0XNPM2aMOHHmFtVLBM6GTMOHMK3je2Rgc03BXg6rTvFK10ergzeRU+z2iIuM6AiIgCIiAIiIAiIgCIiAIiIDLHZXAqWoakwuzMHULz9bDhSOjDL4NiIi806QiIgCIiAizC0hXhbagdoFal7mCW7GmcM1UmERFsUCIiAIiIAiIgCIiAh4o/LRu79FQK4xp9o42dTdU62h0eXqnczCIiucoWVhEBlZaC5wA4nRYUzC4d7VAkaN1UPhF4R3SSLqmjEUDGDkFsWUXOe1FUqOVxvHKhtW6Clfu2sNiRxJWvDNop4ZAyscZYzzPELztBhckFS+pY3NE83JHIqkXr48eOeNUZttM+kRSsmjEkbg5rtQQva4XCsWmw6S1y6E+cw/kuzpKqKshEsLg5p5cwuDNgljf7F4ys3oiLnLBERAEREAREQBEXiSQRsLncApim3SIbS5Z4qJmwxlx48gql7zI4udqSvU8zppC48OQWte/pdOsUbfZ5WfM8jpdBERdZzhERAEREAREQBERAEQAk2Cn0tFaz5fUFjmzRxK2aY8UsjpFts41zaSQkWu+49gVwoWF6QuH9Smrzd/k+r8nt44bIKJlERDQIiIAiIgCIiAwuQ2s+lI/uh7yuvXIbWfScf3Q95VZ9HJrPtMpFqqZTDC54FyFtUbEPmj/V71guzy8aTmkyN8KP+qHtWZ8SINomt7yVXKZXQsiZCWNtcG/fwW22NnqSw4lJKiRT4i11xMA0gXuOBWl+JyZuwxob3qNTMD6iNrtQTqvVbG2Ope1gsNNE2xsjwYlOqLGOt3lM+VrbPZxF0h2hqorZQCOhN1Fw0ZjKw8HNsoRFiQVGyLtDHigpySOtqdoXU9M14ha55IHGw4LXQ7SS1dZFAaZjQ91rhx0VJXPzUcHfr+C1YdfyxhHK5VFjjXJfHJrG5S+DZjNZHX4g+eIODSALO46Be8DrosPrjNMHFpYW9n1KLVxNhnLG3sBzW/CYKeorMlUXCPKTdp5rRpbDZSTjuOzxHEoMPpxLLcl3msHElc5LtVWOed3FExvIEFx961bT1Imr2MY7NHHGAPH/ADZeNm6WGrxFzKiMPYIi4A9bgfmsoY4qO5kqqssKPapxeG1kLQ0/zx8vUr6qqxFh8lXFaQNZnbroV8+kaGyPaOAJC6PDZXSbJ1bXcI8zR4WB/NRPHHhoNHj+LJv+FZ/eVsqdqXNgjEETN64XeSbhvcuYVzXUcEWz1HOyMCV7u07meKu8cE1wTSLHCtpH1FS2CrY0ZzZr2aa966FzsttCSTYAC5J7l85pyRUxEcQ8e9fTsLbvMSkJ4QxNt4uJ/wD+fxVJ4luSRDXJhtBWyAfIxD+q7j7B+qw+irImlxZHKB9WSD7D+qnYrLJBRZonZXOe1uYcRdwBTCp31FA18jszw97CeuV5bf8ABX8cOiaRTVDg+jlc03GR3uXSRfJM+yFQYswRz1bWiwdFnt3kEH3K/i+SZ9kJijtbRC4KeSjq5cQq3Rsa1j3tIe86HsNGgHHh3LzNSVVLG6SUxyRtF3OZcEDw/dbX1c/wyYhId02RseSwsbsvf8VbEXUuEZWTSOfG8knjigaxzngm7nECw9RWyelrYIJJXR05DGlxAldfQX9FasJFqyjHIROH4BXWI/RtV9y/3FUhji1yQkU0Daiqke2BkdmBpJfIRxv0aei9VENVShjpmQ5XPDexISRfxaFvwL5ap+xH7it+N/Nofvm/mixx2WK4INPFU1RlMLIssb8l3yEEmwPonqvNQypppIWSxxEyuLWiOQuJNr8CAp2CfJ1X3/8A4NVg5jHOa8tBc3geimOKLiKKB7Z4aowzBguwPAaSbakfktkMM9SCadjcnJ73WafDqsYu4OxHK03LomM05XeR+avWtDGhrRYAWAChYouTFFR8G1o13lO/+mxb+Oq0HOyQxSsLJBrY8x1B5qTQVc82JSMfJeMulAbYWGV+UWW7Gm2o2yjzo5G+wkNP4FJY4tcCkYwb/efvB/2he8VilmjgEMZe4S3OtrCx1XjBv95+8H/aFsxWWSKGMRPLC94bmHECxP5LSNbOSfgh/B1dbNnp/sWP/d+y09pr3Me0te02c0q3w+V09BBLIbvcwEnqVX4jpibrc4W+9yyyY4qNohrg0oiLlKBERAEREAREQBERAEREAREQBERAEREAREQBERARamkEozN0f71WvaWOLXCxCvFpqKds7ddDyK9DTaxw+mfRyZ9OpfVHsp0XuWJ8LrOHrXhezGSkrR5rTi6YREViAiIgCIiAIiIApFJUGF9jq08VHRUyY1kjtZaE3B2i9BBAI1Cyq2iqch3bz2eR6KxXz2fDLFKmeviyLJG0ZREWBqEREAREQBERAEREAREQBbIHWdbqtaA2IKzyw3waLRdOyaiwDcAhYe9rBd7g0dSbLw9rujus9IvIcHC7SCOoXpQ1RIREUA01A7IPetCkyi8ZUdrS42aCT3L19G7x0cmZfUYROHFF1mIRE4IAiIgCIiAIsue55u435LCApMZfeoa3oFXqTiL89ZIehssPmhdSRxNhAlaSXP6roiuDx8v1TbIyLKwpMTKLZHGHteTI1haLgHmtaE0FeYRDu6YvI1eVSxMMkrWDiSumjYGRtYOAFlnN8Udmkhctx7REWR6J5exsjC14DmnQgri8eoIKOrAp33z6mMcWq/xrGGULDFEQ6cj+1R8BwxxJrqztSv1aD712YW8S3voo+eDlFKw/EJsPmD4nafzNPAq9xvAM2aooxZ3FzOvguYILSQ4WI4grvhOGaJRppn0DD66KvpxNHpyIPIqUqLZWnkipJJHggSOu0FXq8nLFRm0jVdBERZEhERAFupGh9SwEXHRaVKw4XqCejSrwVyRK7PWJNiia2zWtJuSQFURU0uKvk3T2sZHbjzut+0E5NWyC9mgC/rKtcOp6aCFzqVwcx5uTe69OGNY/r+Wc8v6s3D4Ryc0RhmfESCWGxI4K0wfDIqyJ8sxJANg0GyximFinifUioD8zuGXr33UrCP8AV+HyVFQS1rzdrTxP/tdk8lw+l8nJjxbctTXBU4lSijrHRNddtri/FRVvqJpKyqfJlJc86Aa+AXs4bWBubyd9u4arVSUUlJ8nPKO6TcFwRUXp7HsdZ7S09CLLytE7M2qCIiAIitqPBfK6Ns+/yE30y3/NVlNQVsvDHKbqJUr0xrnuDWi5K201K+qn3UVjx1PBWzaA0TRmAzHmufPqVijxyzXDp5TfPRGpaRsQzO1f7lKRF4WTJLJLdJnpwgoKkWWF/Iv+0pyg4Z8i77SnLrx+1G66CIi0JCIiAIiIAiIgMLkNrPpSP7oe8rr1yG1n0pH90PeVWfRyaz7TKRRsQ+aP9XvUlRsQ+aP9XvWEezy8PvRTKfiXycHgfyUBT8S+Tg8D+S3faPXyfciR6P51H9pesQ+dv9XuXmj+dR/aXvEPnb/V7k/yD+8v4NmFfLP+yo9UzJUyN77qRhXyz/srzibctQD6QUL3GcZVqGvya5n5qWAdMw/FbcLbedzujVELrtA5BWGFN0kd4BJcItnWzEyPiPzt3gF6wz50fslecR+du8AvWGfOT9kp/iQ/7f8A4MYj87PgFIwCpdS1zntF7xka+IUfER/pZ8AvWF/OXfYPvCf4lk2sCaIshvI89SSr7Cf/AMZxDxd/2hUD/Pd4qfSOc3C5wCQHXuOugSatI0nPbFNlcugxL/8AFqD7X6qgV1X1DJNnaOIHtMdqPak+0XbSasqIPl4/tD3r6jg/z2r+xH73r5dB8vH9oe9fUMINq+qHWOMj2vUS96J+SRjXzJv3sf8A3BVjI3RgtjnmY0uLsrXkC5Nz+JVnjfzFv3sf/cFEw6gp6tk0k7XudvS0fGOGlh0KpOLcuGQ+yHUMIgne6R73GMi73E6AH9V0kXyTPshc9iNNFSy1McIcGeTg2Ly7XtdT4LoYvkmfZCnGmm0wikP09J/9ln/+NqvlQn6ek/8Ass//AMTVfK0fklHO4V89pPu3/krrEfo2q+6f7iqXCvntH92/3BXWJfRtV9y/3FMftCK/Avlqn7EfuK34582h++b+a0YF8tU/Zj9xW/HPm0P3zfzUL2D4MYH8nVff/wDg1ZxmR7YoY2uLRLJlcRxtlJt+AXnA/k6r7/8A8GpjXGk+8P8A2lOoD4K0xMj3eRjW/Gx8Bb+cLpVzkugYekjD7HBdGq4H9LIiczGy8kr2vexzZ5gCx1jYyO/Re3sdI3LJPO9twS10hsdUpYGVNYYpQ4sNROSA4t/nd0UjFMOpaaidLC2RsgewA7154vA696psk7aZFEnBv95+8H/aFnGfk6f73/xKxg3+8/eD/tCzjPydP97/AOJWv/6y3wbcJ+i6b7sKFiX0mfuW/wDc5TcJ+iqb7sKFiX0mfuW/9zkyewPo0oiLhMwiIgCIiAIiIAiIgCIiAIiIAiIgCIiAIiIAiIgCIiA8SxNlaWuCq6imfC7q3kVbry5ocCHC4K6tPqZYX+xhlwLIv3KNFLqqMx3ezVvTooi93HljkVxZ5c4Sg6YREWhQIiIAiIgCIiAKxoanOBG89ocCq5ZBIII0IWGfCssaZpiyPHK0XqKNSVAmZY6PHFSV8/kg4S2s9iElNWgiIsywREQBERAEREAREQBEVLjGOso80NPZ83Ank1XhBzdIN0WddjFPhtOTK68n8rBxK4nEsUqcRmzyvs3+VgOgUWaaSeV0kry5x4kqXhGFy4pU7thDWt1c48gu3FpMOmTyy7KvJKf0ovNi6iZ0k8LnF0QAIvyK61Q8Ow6DDoN1A23Vx4kqWvmNZljmzOUFSO/FFxjTMoiy22YZuHNcyVui55cLtIURrix12kgqdLkLuxwUF4s4hejpPplKNnPm5SZjiiAXICmT0bIoM7XG4/FeiotqzAiMdkeHWvY8FsqJhM8ODcullqRRfFEBFJjopJIs4IF+AUYggkHiFLi1yySXOyAU7SwjN4qIi9MjfIbMaT4I3b4HZ5UmKk3sBkzW6BRnNLSQ4WI5Fa6md8NHLleQMvIqY0nyirdJtnNzEmZ5PpFeERbHhvl2baalmqpN3AwvdxXmaGSCUxytLXjiCpOGYi/DpnPa0PDhYgrXXVbq2qdO8BpPIKeKL1DZfyR0RbaZ0bKmN0rc0YcC4dygolbJeDw5pzIRo0K6W6Z9O9rDTtABFzYWWpYz7PYxY1jjQVPjeMtoWGKEh05//VYxvGW0TDDCQ6c//quewygmxWrJcSWA3keV04cCrfPos38ImYHhr6+oNXVXdGDfX+YrrQLCw0C8QxMgibHG3K1osAtixy5HklfwWSoKO+ipZJN4+CMv6lqkhrnAkC9uKwsk2uiTAAAsBYdFlEUAIiIAiIgCm4UQ58pH8tgqmrqNyyw848FvwfEaalp3Mme4Pc4uJy3Xdg08nHfRk80VPbZBxp+fFJjyFh+CuYP9G2ezczESPE8PeudqpBLVSyA3Dnkj2rpKXd4hgwha+xyBp7iF6WVVCKOXA905NHL5ja1zbpdbJqiWfLvXl2UWF+S211FJQvayRzXFwv2eiirpVSVo45botpl1s0yMzSudbOALeHNbK/Ea+iqXB0bd1fs6aEeKpoXT07mzxZm9HW0K6LDcQZiTHQTxDOBcjkQuXLGpbnyjtwy3Q2LhlFX1jq6cSOaG2aAAFFUnEadtLXSRM80G48Dqoy6YVtVdHFO9zvstaCmw59O11VOBI6+ma1lLOCUc8ZNLUG/IhwcFEgwOV8QknlbA0i+ouR4qwwnD46aodJFVsmGWxa0fuuWc6txkd2KF1GUTn6mnfSzuhk85vTmumoG5MEZyvGT7VAxSn3+Juc7RrWgeKtagCHD8g0s0NCxzZ1KNLtGmDDsnJ/BDwmFsc4DRwBW3EnXma3oFnDBeR56Cy01zs1U/u0Xnyk3jtnUlUaRoREXOQWWGfIv+0pyg4Z8i/wC0py78XtRougiItCQiIgCIiAIiIDC5Daz6Uj+6HvK69chtZ9Jx/dD3lVn0cms+0ykUeuBdSvABJ00HipCLBcHkwltkmUG6k+rd7FOxFjnMgytJsDew8FYor7+bOuWrbkpV0U1JG8VUZLHAX6L1Xse6qcWscRpqB3K3RN/Nkfq3v3UVuGMc2V+ZpHZ5hYxOSN+TK4FzSQQFZqufhznPc7eAXN+CKScrZbHmjLJ5JcFcrbDGkU5d6TlqZhmvbluOgCsGNEbAxosBoFM5JqkX1OojOO2JX4jTyOkEjGlwtY2UNjZ43ZmNe09QFeooU6VGUNW4x2tFfV0z5oY5Wi7w0ZhzUBpkidcZmuV+sEAop0MercVtaKKKGSZ1mNJ7+StHw7qgdG3U5T6ypXgihzbK5NS5tfhFBupPq3exTZ2OOHwtDSSOVlZIpc7LS1bk066KKOOQSNOR2hHJdph+MmCtjlnbdtix5bxse7xHvVQihyt2JayTaaO/MlJiNKWtlZJG7m13AjX2grw2Slw2nDN5pckC+ZzyeOnNcFYXvbVboKmSndeM29Sl5Dda5fKOhrHvmiqZpBZz2GwHIAaBXsVTBumfHR+aP5guShxcHSZnrCmRS0s3mbsnpYLKORxts6IZ4S6ZIMjPhqR+duTylvavp8mFd+UwfXR/3BUeRmW2VtultFjdR/Vt9gRZq+DVSPFG8QmlqCezH532SLfoV0DpIZYTd7HRuGpvoQqQCwsNAvBgiJuYmX+yFEMu0KROwuWgidPHBIeyRd8jh2tNLdwTGJonwQhkjHHfN0Bv1UMxscbuY0nvCwI2NNwxoPUBS89qqJ3EzB5o421QfIxp317E2/lasYtLHI6lDJGuO8JsDf8AlKiGNjjdzGk9SFkRsabtY0HqAo8v07SN3AkbnY5t7XFrqzo8Qjma2OVzY57asJtfvHUKuXlzWvFnNDh0IVceRwITotWU1LBUvqs+Um51d2RfifWoVdVsrCxkJzQsdmLxwcRwt1HO/googhBuImX+yFsV5ZrVIlyJWEyxxmpD5GtO8GhNv5QmLTRSMpwyRjjveAcD/KVDMbHG7mNJ7wsCNjTdrGg9QFHm+mqG4ssKnhbhlMHSsBEYBBcFErnskxJxY5rhuW8Dfm5aN1Gf5G+xZa1rfNaB4BJZbjVBs9IiLAqEREAREQBERAEREAREQBERAEREAREQBERAEREAREQBERAYUKqo73fFx5hTkW2LNLE7iZ5MamqZQkWNkVpVUjZRmbo/3qtexzHFrhYhe7g1Ecy47PKy4ZY2eURF0GQREQBERAEREB6jkdG8OabEK3gmE0YcOPMKmW2nmdDIHDhzC49Vp1lja7OjT5vG6fRcovLHtkYHNNwV6XgtNOmesnasIiKAEREAREQBERAYPA24r59XQyw1krJmkOzHjzX0JYlp2kgyxAnkXNXRgzeJt0Q42clgmz762RklUTFAT6yvOI0k2z2KiWmeTFe7HdR0K68Cy1VtDHiNE+nf53Fh6FTPWO/rX0smMPx2bMJxOLE6USM0eNHt6FTxqV83p56nBcRNrh7DZzTwcF3uG18WIUrZoT4jmCvI1uj8MlOPMWdWLJu4fZPkhcxuYrWvTpXPaATovK4c3j3f0+jWN/Jha5KaV5L2tuFsUgVUccQDuPRdXp6i5vczPKrRVr0ZHuaGlxIHJYeczyepusL0+jkAF+9FZ4e1m5vpmvqoteGifs24a2V3Co7ia4PUVc5kWTLcjQFRCcxJPEopNDA2Z5z8ByUXKbSHZGU2gnjja5ryAeN16raaNkWdgy2UBTzjkOiRWyslmuzgBa/VVOLPy0ZHpGysI2GR4Y3iV4xjCJJKTNG+5ZqW9VKTm7M8ybg6KbAoIajEWsn1ba4B5lWu0tHSxUrZY2tZJewtzC5prnMcHNJDhzC9yzyzEGWRz7cMxutk+KPMjlisbi1ya16ijMsrY28XGykRYdVzRb2OBzmdVHGaN4OrXNPsUUZbWuWjoKrZtkVE6RkrjI0XN+BVHSxb6oYzv1U6fHquel3DsoBFi4DUrODQ6umPgFE2vg6ahkmlBFqBYADgqbG8abRtMMBDpzxPJqxjmNNpGmCnN5jxPorku3NLzc9x9ZK10+nv659HfKXwjbTwTV9WGMu6R51JXc4fRR0FK2GMa8SepUXA8LFBT5ngGZ/E9O5WipqM297Y9ImKoIpNCYhId5buuvFWYzOTHw7lz7fpsuamuc2+UkX4rCLLRmcG8LlV7IMIt1TT7gt7V7rSjTToBERQAtU8zYYy48eQXqR7Y2FzjYBVM8xmkzHhyC7NLpnllb6Rz583jVLs8SPMji52pK3eQVW7bIIHua4XBaL6epR+K66qnNBhjXtaCWhrQCvYySeOlFHFhxrJcpPo5N0cjDZ7HNPeLIyR8ZuxzmnqDZXse0MbtJqcgf0m6hVU0NdikG5ZZhLWkWtz1RTl1JCWOC5hIr5JHyuvI9zz1cbryumqsOwuEAzARZuBzFaDgdLPGXUtST0Nw4KFnjXRMtLO+7ZGocZ8mgbA+nDmNFrg2Ul2PU7Gnc0xDz1sAqWpppKWYxSizh+K30+GVVTAJYmBzT32SWPH7mI5cy+ldojzzOqJnyv85xuUp3tjqI3v81rgT4XW6TDqyPzqd5+yL+5aN1JnDCxwd0IstN0aq+DFxmpW1ydNidK7EqWPyeVtgc2p0Kxg2HSUO8dKW5nWFgeCrqOF1O2+d1zyB0ClMmlYSWvIJ4ryZ6lRuC6PWhFNqclybJPjK4jq+yl4mbQtHVygNlc2US6F176r3UVL5w0OAFui5FNU/wBza+CZhjbQud1NlAmdmmeeripNNWMhhDC11x0UM8Um1tSQfQREWJUssM+Rf9pTlBwz5F/2lOXfi9qNF0ERFoSEREAREQBERAYXIbWfSkf3Q95XXrkNrPpSP7oe8qs+jk1n2mUiIi5zyEr4CLXv4+qxv4+qjcjs/wBu1T6xv/wbUXlrg4XHBed/H1S0Zw0mecnGMW2jYi17+PqvTHh4u3glpk5NHnxR3ZINI9IiwpOUyiLCAyiwsoAi1mZgNifwWN/H1/BRuR2r0/VNWsb/APBtReWvDx2Vh0rGuIJ1S0ZR0uaU3jUXa+D2i1b+Pr+C9ska8nKUtF56LUY47pwaX8HpERScgWQbHQ2WFrdKxpIJ1UOvk2xYcmZ1jVv9ibDXzw8H5h0KsIcXY6wlaWnqFRb+PqvTJGvvl1VaizreLV4I7pxaX7nUxzxSi8bwVsXKtc5pu0kHuUuHEp49Cc471Vw/Ahq0/cX6KvgxWF9hICw/gprJGSC7HAjuVKaOqOSMume0RFBcIiIAiIgCIiAIiIAii1WIU1IbSydr0RqVXv2hiB+Lge4f1ED9UOrHo8+RXGJdIqaPaGEn4yB7fskFWFNXU9VpDIC70ToUGTSZsSuUSSiKPVVsFGG79xbm4WF0MIQlN7YrkkIq74aofrXf2Fe4sXo5ZGxskJc42AylDZ6XMlbiyciIhzBERAEREARaKqqipIw+Zxa0mwsL6qL8N0P1jv7ShvDT5Zq4xbRYooMWL0csjY2SEucbAZSpyFMmKeN1NUEREMwiIgCIo1VXU9IPjn2J4NGpQvCEpuoqySipX7Qxg9ine4d7rfqsx7Qwk/GQPb4EFDr/ANv1FXtLlFHpq2nq77mQOI4jgQpCHJOEoOpKgtM9OyZuuh5FblGqq+mpNJpAHeiNSrQm4O0VWJ5fpSsrpoXwuyuHgVrXqox2CRpa2nc4dXED9VCGIRk6sc0eN17ODXQkqnwzHL6Lqo/VGNolovEczJRdjgV7XdGSkrR5M8c8cts1TCIisUCLXLPHDYPdYleBVwucAHG504LJ5sadN8nTDR6icd8YNr+DeiLD3NY0ucQB1K0bSVswjFye1K2SqSpML8rvNKtAQRcahcw+viHmhzvwW+nx0wtyuhLm/a/ZeNrPFJ7oPk97Sen6yuYcHQoquHHaSQ2eHxnqRcfgrKN7JWB7HBzTwIK840y6fLi98aPSIiGIREQBEUsU8Pkm8zdq1+KtGLZJEBsQVuqKkzta0tAstKKLa4AXqN2V4Kk01Hvo87nWHKyjzRGGUsJvZJ4248kq1yVm1mDMq6UVtMBvox2wP5guTwrEpsMqhIzVh0ezqF9FjIfHrryK4nafCTRVPlELfiJTy/lK00mqjmvTZETkg19cTsqKriraZs8LrtcPYrGCJjmZiLkr5jgmLyYZUA6uhf57fzX0Kkq2zQNlgeHMcLiy4cmnWizbpq4s2hk8keOzdMwMksOCjzi7AVtJLjc6leZmO3ZuCFwxe7NvguDSXtpnikpvKCSTZoXuqpBC3O0kjndeKOp3BIcLtK91dWJmZGAgcyV7q2bP3OTiiK1zm+a4jwQNdI8AauKwt1HI2OoBdw6rNcumQen0UzGZiAbdFqhmfC/M31q3klYyMuLhaypSbuJWmSKg1tJao3T1T5wA6wHQLUGOIuGkjrZZjAMjQ7hfVXbWtDQANEhB5OWwlZSwSbqVr7Xss4ljtPDE+NmZ0pGgsvVa1ralwbwXLVz89ZIe+ymDcW4nNqMjxx4I51JPVZB1BPBdVguD0xomTTMEj3i+vAKv2iwyGjcyWAZWvNi3oVo4urOGWnnGHkOioainfQxuje0MDRfXguOxeWKbEpnw2yE8lEDnAWBIHS6nYXhcmIyENdlY3i5S25cFp5ZZkoJEAamwU6txmLC8PFLS2dVOHadyZ+6h48YsMqNxTT72Qecbeaufc4ucXE3J5lb4sHO6RrgxvHbYc5z3FzjcnUnqun2cwndtFXUN7R8xp5d6g7P4SauYTzN+KadB6RXaGmlYy+7Iao1ObjZE6ox+TNNBv5Mt7DiVuqqMQx52kkcwVogmMD8w16hbamsdOzLlyhcS27eezZVRGWFlGmzgeNlkVNhp5Wx5yw2WtWUlbEYCB5xHCyrVpOMV0SwSTxN0RTqRkBgJfbNzuqxjuY7IKwSACTwWXWDjbhdVtbU5zu2HQcStcGF5Z0jHLkWONs11dQZn2Hmjgo63UtOamdsTXAE8yvM8RgmfGSCWm1wvoMcYwWyJ5M3KX1MU7N5URM9J4H4rrcRpPLaURZ8moN7XXOYNHvMThB4NOb2Kw2llLXQMa4g9o6HwWGVOWRJHZgahilJkSqwSamhfLvY3MYLniCtWDMz4nCLcCT+CjGqnMZjMzyw8Wl2isdnGZq5zreaxaS3Rg9zMYbJ5Y7VRu2mcS+BtuAJ/z7F42dil8pfJYiLLYnkSpuIYwKOr3JiD2gAk31W6qzV2G7yklcwkXAGl+5c+5qCi1w/k7HCLyuafK+Clx6ZkuIWYb5G5Se9XFATTYG144tjL9fWVyp1K7JscbcOZHN5mQNd7FbPUIRiZ6Zuc5SKimxyrkdl3MbhzIuFJqagVGQ5Mpat8dHQBtonBvcHfqoRtc24X0Xm6jJbqPR1QjJL6nZZUsURpGuka06EkkLzuqKTg4A/ast7GONEGN4lmirzRzj+T2EKJcJUrNjNXAyHLkcTm6r1DROlhz5gCeAUUi2hVsx+7oQ7oxZwUZNshclSiIsCoREQFlhnyL/tKcoOGfIu+0py78XtRougiItCQiIgCIiAIiIDC5Daz6Uj+6HvK69chtZ9KR/dD3lVn0cms+0ykWDwKysHgVznl4veiCiIuU/WIe1HjymSOdkTSMpI5L2eJUZ/z2PxHvUo8VtkX0o8jRRS1WVowtb6qSGRrGEWPctii1Hzhnq96jDzI09YipaZplyiwTYXOgWh9Rr2B6ytG0j4TS6DPqm1iRIRRN9J1/BZFQ8cbFV8iPSl/p7VJWqZKRa45Q/hoVsVk76PGy4MmDJsyKmQX+e7xWFl/nu8Vhc77P1LB9qP8I1vqZIZGtYRY8dFImBD3OIsOvJQan5dn+ean1Di9roj5p9q3klsR8/Hyw9Qk8MU3X/0aN4z02+1eJKp0NjE5pJ48158lj6u9q9MomP8A9oW+KiChZ0+oTzfp5eSKosonF0THHiQCvS1ZhDE0XvYWHetRneeGimUkmfJaX0rPq7lBUiUoc3yrl7ZUOB7QuF4lIdISOCpOSaPe9H9Oz6PUvyLijwtctTJBbIRr1C2KLWcWpi9x7XqkVLTSTLdhuxpPEi69LxGQImk6CwWp9Rr2R6ytJSSPgdNoM+qk1ijwSPWvTJHxm7Hlp7lC3z+v4LIneOhVN6PSf+ntXFWmi5hxWZlg8B4/FT4cSgktd2U9CudjmD9DoVmV5Yy7evNGotWcccWpx5lgkuX+TrWuDhdpuO5ZXHR188Rux1lYUmOzbwNnDCy3ECxWf8Hrz9O1GODnNLg6BFW1WLxtozJAWmTSwcFW/D9X6EP9p/VR0V02iyamG/H0dIsqjw/GJ6irZHKIWsN7mxHLxV01zXi7XBw6g3Qz1Gnnp5bZ9npVmM4gaSIRxG0r+B9EdVZLlsceX4nIOTAGj2IdPpuBZs31dIgOJcSXG5OpJWEWircWtaAbXUwjudH1GbIsGNzro3r0xzmODmktcOBC1xRTRwRulFhIMzbniF6SSp0TiyLNjUq4Z02FYq2qAhmcBPbT+vv8VH2l82n9f5LnZ3ujDZYyWvY4EEcld4vUeVUNFPwL2kkDrpdS4/TZ4kcCw69KPTKhZEz6ciaO2ZnaF+oWF4m+Sf4FRHtHuZvty/g6fZ+vnxClkkqC0ubJlFhbkFbLksGrJKLB5JIg0uM9u0P6QpHw/V+hD/af1VslKTR8pi0GbPHfDo6VFz1PjlTJURse2INc4Amx4X8VPxXEHUsLH05jeS6xvr7lQrPQ5YZFjfbLJFzXw/V+hD/af1W6jxuomqo45GxBjjYmxH5oaz9Lzxi5OuCTtH8xj+9HuK5tdFtC9r6CMscHDejgb8iudUHtelf26MiV0BEsZGdnaF+q6LZ7EZ8QgmfUFpLHACwtyXNSi8bgONlJwytnw+neyPLd5uSRey0VbHZz+o6XJqMkVBHZouWZjdc113Pa8dC0fkrrDMSZXNLS3JK3Ut6jqFQ8rP6fmwx3PlE9ERDzyLiFWKOkdLxdwaOpXJSyPmkMkji5zuJKvNpXfFwN7yVQIfUelYYxxb/lgkAXJsEBBFwbhRqw6NHJTfIH0lFBNI+5nGYMtwGn6q+yobjp/Wf/ACfBR5je+N4exxa4cCF1GGYmytaI3ENnAuW9e8LlV4dO+mkiniOV7HXB/JVirdGXqenjkxOfyjrsXrTR012fKP0b3d65VznPcXOJJOpJVljlQKiWne09gxBw9arFDHpmBQwqVcsEgC5NggIIuNVHrD2GjvUhlO+np4i8j41ucAcgeCvs+ncbrU3qPDRlrnMcHNNiFZ01U2bsk2kA1HVVa1SyOgkjmZxafaujSZ3jnXwcHrOhhnwudfUjoVFnrWMFo+078FBlmdKSczi06gErWujNr5O4wRwaL/T8FU8zv9j09znuLnG5K8lxYMw4t1CLD/k3eC8625Wz6WUFHG4pcUTcLrJaoSmYg5bWsLLTUzGaQm/ZHALVhBtT1R/pH5rC79VllsjGz5z0XSw8s8tdcGV5uL2uL9FlRaaN0lQ4g2yguJXDCG6z3NTqfBKKrslKdh2JOw9xzAvhPnNHLvCgoeBVF2bZ8UcuNxkdvDIyeFs0Ts0bhcEL2ud2RqS6CalcdIzmb4Hj/nvXRK0o7XR8RJU6C9xwSSgljbgLWpVNV7hhaW35pGr5IRGIINjoUvyWXuzvLjzN1hQ/2IMtaXGzQSe5HNLTZwse9TcNcwZgbB3JYxJzC5obbNzWmxbd1k1waqerfA3LYELTLI6WQvdxK8qRQxtkm7WoAvZVTcvpHfB4gNiW9VtnpoK2jlpZwMrxoeh6qdNDHuycoFtQVDBvquDUqWlzLJE6YLdHaz5niVDJh9Y+nk5HQ9R1U3AMafhs4ZIS6nedR0711O0OEjEqQujHx8erSOfcvn7mlri1wsRoQvb0+WGvwVJHJOLxS4PrNFJHNlkY4Oa4XBCmyhpjdmtay+b7OY66gkFPO4mncdD6JXciUyMBD8zSLg9V5spfoU8cld9M6Yvy8kI8SvcLN5M1p4EqSygdJdxdlvwWiWF9NIL+IIWqi6UmjFqi2EMYblyC3gqmqjEU7mt4cVIGInJYsu7xUcNlqZC4DMTxW2SUZJKIdPo1XKsKeha6MOkJJPJQ5YJIvPbYdVYU9XG6MBzg1wHNRjSv6gv3IdXTbhwLSS0rDayZrMod61srqhstmMNwOaiWKrJ1L6SH+xsjgkqXOLePMlUWJ4RVUeaZ4DmE6lvJdXhr27kt/mB1XjGpY48Nm3hHabYDqVtCC22Y58UZwt/BQYXj5o4BDLGXtb5pB1UXFsTkxOVoDMrG+a3mq5XWy8Mclc50gBLG3aCibfB58JzyVjvgq5KSoiYHyQva3qQvHw/Lh9FLS01hJIfP9FXG1e0bIWPoaMh0h0e/0e5cKSSbldeLBT3M6Y4FjlaZl7nPcXOJLibklTcJw5+IVIYNIxq5y0UVJLXVTKeFt3PNvBfT8Lwalw6ibA1gc63aceJK1yzpVHs6IQ3EbDYoqeSONrQ1jdAFdPLQwk2tZVFXDuJrNOh1C1mR5bYvJHS68uORwtM2XHBh9sxtwusKTT0Tpm5ico5LxU0zqci5uDzWbg6uiKLGGnibEBlBuNSVW1UbYp3Nbw4r1HWSxsyg3HetXbleTq5xV5yjJJJEs8qTS0hnBcTYBaHxvj89pHit9LV7gFrhcKkEt31EL9zXU05geATcHgVqW6qqDUPBtYDgoNXUCFlh5xVlDfPbArOagrZrrKgg7qK5eeigywywkb1jm36rdh9Q2CuZLKMwvqrDG6+nqYWMhOY3ve3Be3ix+GoJHmzayxc2ylBINwbFCb6lEXWchIoqt9FNvY2hxtbVeq+tfXStke0NLW2sFvkpqRuFtlbJebpdVyzioye6uTWTnGO2+GFc4BU09M2YzStY5xAF+g/9qmRTOO+NMjHN45bkS8VmbPiMr2EFtwAR3BXOzkmajkjJ812nrXOAXNhxVlQwSQ9svc2/IGy5tRKOPHTZ0aeUnl3Uevg2+JvY/Rm80HUFX9c1zqfKxpJuOCqxK8SCTNdw5lSG4hMOIa71LzJajycSPQxwjC6+SOYpG+cxw9S8hpc4N5k2U5uJcnR+wqOJWuqxI7Rua652o8Uy/BYVjzDTdg2OgBChNrpxxId4hS3zUs7Q17wRx1uF48jpn+ZJr3Out5pt/SyzK5SZqgOpY4mnUeckdO11WYrnKOfMr3W00cLGuZpc2tdYqMkmyOSGiIsioREQFlhnyL/tKcoOGfIv+0py78XtRougiItCQiIgCIiAIiIDC5Daz6Uj+6HvK69chtZ9KR/dD3lVn0cms+0ykWDwKysHgVznl4veiCiIuU/WIe1Ed7XeWMNja419akniVhFeU7SRzYdKsWWWRPsKLUfOGer3qUotR84Z6ver4fcc/q39sywqHahvJaV7m1lcvCzk7Zf03DHFpoJfg1yzCK1xe62A3F1FrPOb4KUBl05DRXlFKKZbDmlLUTxvpGQSDccVvp5xKXMOj28e8dVHWlrjHXsI52BTFy6PO9c0sMmFT+Ub3+e7xWF6f57vFeVkz2sH2o/wiLU/Ls/zzU2b5QqFU/Ls/wA81Nm+UK3n9tHkaf8A6jP+P/o8KPWea1SFHrPNaq4veju9R/t5EonsR9zAvKyfNZ9gLCpP3MenxUdNCvweJZRE0Ei916Y4PYHDgVorPNb4rcxobG0DoFdxSgmRDPJ6p4n0kelFrPOapSi1nnNTD7x6l/byJ0jrtY3kGha1k8vAe5YVJcsen4o4tPFI1STtjeGkXvzW1RZGh9W1p4Ei6lFXnFJJoabPLJlnB/AvZbIp982SN3nt/Fa1phOXER0Oh9inErtHF6xjiowy/MWblrnF4XeF1tIsSF5cLtI7lnHhnqzrJhf7ozTuvQNHQkItVG74hzejr/gtqvl9xwekY9mB/wAs01ZtEO8rptmHxMwpjM4Dy5xI9a5asOjQrOkGSmjA07IK0Ubxnh+t59mY6+65LFvpOf7X5KZDXTw8H3HQqtq5DNVSSEWLjdYyjRr6Dmjkyyr8GlRqzgz1qSo1ZwZ61bD70e/6j/byLjEhaChA/wCHaoCvKjDZqykpJI3MAbA0HMT08FznlUfRyja5N0c+i1eGGGMZS5PdT8g71e9Ti/PgdD3F4/FVktQx8ZaAbnqrBhvgtL3Pf7wruLWPkxeWGTWwcHZoXib5J/gV7Xib5J/gVlHtHr5vty/gkUX0E/8A+x/4rUttF9BP/wDsf+K1K2X3M4fS/sf8nmX5J3gV6o/ox/3w9xXmX5J3gV6o/ox/3w9ytH7bK6n+7xheJ/kXeC9rxP8AIv8ABZw9yO/P9qX8Emk+gT/9n/xWlbqT6BP/ANn/AMVpVsvuZx+l/Y/5ME2BJ5LxFMJb2FrL1L8k7wXmjjHkrpLa58v4KYxTg2aZs8oaiEF0zYsOlkhbvInlj26ghZXif5F3gqR9yOjUK8Ur/B2GEVvl+HxzO0f5rwOoU1UOyB/1bKP+cf8AtCvlaaqTR8M+ypxuiqKt0O4ZmDb31A6Ll3TxtcWk2I0Oi75VDtm8Pc4uLZLk389I7f8AI9HB6lkwwUF0chUyNky5TeyuMSqN9LG0G7Yo2tHjbVTMRwbDaKlMmR5edGAvOpVOpnKLSSPT9PjLPkeomFHrD2WjvupChyXnqAxmpJDQFOFXKzp9TyqGFr8lhJfcU1+O5H5rWp2LRCCqZC3gyJjR6goKzl2zp0f2I/wR6zzW+KtK8WjowOHkzFV1nmtVpiHmUf8A9di0l9tHBH/qD/ghrRV/JDxW9aKz5IeKrj9yO3XfYkXMuHh+A09RSxOdUODb2ub9dFWBlRGS2ohcw9SLLrcF+iKX7AWjaFjfIQ62oeNfarOS5TR87otVl80Y3wc0vL/k3eC9Ly/5N3gsl2fVZPYzZgzc8NS3qAPevK24D/tvV+a2VrI2yksd2jxHRelqcd4ozPlvR9Tt1E8LXZGWqg7Mk4OnYI/ELalhe9tVw48myz39VpfO4u+gsONmklZUaqdJfLaze7mqwjulRfVZvDicuy12Q+kZvuj7wu2oY45JSJOQ0C5LBKGqwtgqaiJ0e+AADuNl0ccgc0PaV05sbg1P4PiPIpTa+STWRsjmtH04LQmpPUr2YJQ3MWG3Vcz+p2kWPVNDv5Q29hxKkVVE2OIvYTpxuosMroZA5q31Fa6aPKG5RzV4uG3nslVRFusgF7gBqSsAE8Bde4XiOVrzwBWaIJPwc/JfML9FFa58Mlxo4K38piyZs4sqiZ+eVzhzK1yRjGnEl18G2WsllZlJAHcttPFI+IHKbKGOIvwV7GRkbl4WWbwLUKpstCTTIGrHgkahchtfhDWymvpm9l3yjRyPVdrVWzi3FRZY2TROjkF2uFiCvPx6iWizOEXaN5Q8keT5Uul2ax7yd7aSqdeInsuP8vcqzHMMfhlaWWO6fqx3UKuX0uTHDVYufk4E3jkfZYntewFpBChYlI1xawakalcbs/jz25aSpkIHBjyfwXW0dOKhxc83aPxXHNTS8bRtu3dEZWuHhopwRx5pJRROZZrcp6hVwqTROcHPDWg65uCpGLxy5Ht7LWqDTTvzcLKmUas2kpD2X1DbdGC6hu2kwwDz5Se5mitPHPI7SIckdDh8LZHFztcvJT3wse0tLRZcpQ7WUETzmLw08btVuzaLD52/ETtc48AdFpCG2PKJUkV2LyvpIyInlrs1gQVUxGpxKpjhfK57nG3aPBW2I0NXXhroWZhckm+ir6PeYVikTqmMsAOt+iyijzs6k8nPRes2ZpBDZznl9vOuuQxWpdhdbJBRz5nDsl7Tw7lc7TbUtbGaTD33c4dqQcvBcQSXEkm5PErux4U+WdEseNNbUCS5xLjcnmVmNjpJGsY0uc42AHNYXcbHYAI2jEKpvaPybTy710SkoomKcmesGwd2ERNllb8e/Unp3Lo24hHku64PRMRLdxY8b6KsXk5MkozfJv7eEbZ5HVM1w09AFrcxzD2mkeKssOY0Q57albqmNr4XZhwF1Hiclusmvk10c7HQtbcAjktOIzMc0RtNze5UBbqWDfy2PAalR5HJbULvg0qdhmW7/SW99FCWWDbHqq054ZCGusQbaKNrxu2Oi0rcvkzs3qVQvckskujnE9y3soJHMzEgHokryP6UQ+SNFldMyNxtmNlPqsLpponfFgOto4cVzlW6eGsOa7HsOikSY3UyQGPsgkWLhxXo4dLKCUkcctTDmMkVrhlcW8bGywvTWPkPZaXHuF1ggtNiLHvXpp/B5rXyWNLg09TT70Oa2/AHmq+SN0UjmPFnNNiFcUeONgpWxPjJc0WBCqaiUzzvldoXG6yxue57ujbKsaitvZrS10U/CKiCnqHOqBoRYG17LST2qzKCUpU2QF6Yxz3BrRcqXV5Kyue6mbZh52spcFO2FumruZXLm1cccf3N8enc5fsa6akbEA5+rvcpSIvEyZJZJXI9OEFBUgiIsywWFlEAREQGWuLXZmmx6hZkkfIQXuJt1XlFNvokIiKCAiIgLLDPkXfaU1QsM+Rd9pTV34vajRdGURFoSEREAREQBERAYXIbWfSkf3Q95XXrkNrPpSP7oe8qs+jk1n2mUiweBWVg8Cuc8vF70QURFyn6xD2owXNBsXAHxWVEnbnqWtvbNYKXa2i0lCkmcuDUvLlljroKLUfOGer3qUotR84Z6verYfcYerf2zJsvyjvFeF6l+Ud4ryspdnXpPsQ/hEWs85vgpZ4nxUSs85vgpZ4nxWs/ZE49P/eZDCjSfPI/Ee9SVGl+eR+I96YfcPVv7clP893isL0/z3eK8rJ9nfg+3H+CLU/Ls/zzU2b5QqFU/Ls/zzU2b5Qraf20eRp/+oz/AI/+jwo9Z5rVIUes81qri96O71H+3kST5rPsBYWT5rPsBYVJ+5ltB/bQ/gj1nmt8VIb5rfsj3KPWea3xUhvmt+yPctJfbRzY/wC/l/AUWs85qlKLWec1Rh95r6l/byJ8sf8AouZgJflFrKCDUk24eIU58hyNaDbsi61K0ppcJHl+maTUSxqWWbr4RqbCc4fI7M4LatU827Fhq4raNQFnLc1bPbw+KMnCHfyFGGmIM+0FJUb/AP2DPtBXw9s4PWv7YmzC0rlrW6pHaB6haVnLhnR6bk8ukhL9iPTCz5R0KkLXG20kh6lbFM3bN9NDxwr+SJV6yAdyuGCzGjoFTyDPVtb3gK6XT1FI+F9anuzsKHL8o7xUxQ5flXeKxydHZ/pr78v4PCjVnBnrUlRqzgz1qMPvR9T6j/bSOsw7EoTRwxyAtswNv6l7ZhGFSC7KeN3gT+q5wucIorEjsDgjZpWHsyPae5xCSdN0fP6T03LnxrJu4Z03wHhv/Ct9pVfjlNDSwU8UDAxl3Gw9Sg0+Jy007ZpZpHsbxaXEhb8UxGLEIYXxAixIN1VuTVm+DTvTayMG7K1eJvkn+BXteJvkn+BUR7R9Fm+3L+CRRfQT/wD7H/itS20X0E//AOx/4rUrZfczi9L+x/yeZfk3eBXqj+jH/fD3LzL8m7wK9Uf0Y/74e5Wj9tlNT/d4wvE/yL/Be14n+Rf4Kkfcjvz/AGpfwSaT6BP/ANn/AMVpW6k+gT/9n/xWlTl9zOP0v7H/ACeZfkneCUf0e7738liX5J3gs0n0e7738laP22U1P93jPS8TfJO8F7Xib5J3gs4e5HoZ/tS/gv8AZD6Ol+9PuCvlQ7IfR0v3p9wV8r5Pcz4V9hYWVV45W+T025YfjJRbwHVZmuDDLNNQRUYvW+V1ZDTeNmjeh6lQEWHENBJ4BOz7THjjhxqK6RrqJMjLDiVP2XoDPV+VPb8XD5ve79lUxRyVtW2OMXc82A6LvqGljoqWOCPg0anqeZXS/wCnCvlnyuu1Pnyfsjn8e+knfZCrVZY/9JO+yFWrlPp9H9iP8Ees81qtMQ8yj/8ArsVXWea1WmIeZR//AF2LaX20cEf+oP8AghrRWfJDxW9aKz5IeKri9yO3Xf28js8F+iKX7AWnaD6O/wAY/NbsF+iKX7AWnaD6OH2x+aifZ8tov7iP8nMry/5N3gvS8v8Ak3eCrHs+xyexmzBnZIal3QA+9YJJNybk8Uwtp8hq3jg3KD6ysLr1U7UYnh+jYkvJOuWwtTahrpMlvWtp4LTh0TZJJXOF8jC4eKyxY1Ozt12qlglBL5ZuXuKV0MzJWWzscHNuL6heEWK4Z3zSlFpnRvx74ZpmAxCN0Z7YvfVeqSo3L8rvNP4Lm8GdlrZWciD713lFgcD6Vr5iS9wvoeC91ODwpSPzfNin+olt+DzC5u8Y46tvdXLpYxESXDLZc5rR1TqWR1wPNKk39i8ySeFtfDOnHk3ION3G3C6KTTUbpm5icrV5qaZ0BGt2nmsNkq3UXr5LOCJjImhoHBV+IRtZMMulxcrzFWyxsy6EDhdeAJaqXqfctZTjKNJEt2alYUdIx0YfIMxKjS0ksTcxFx3KRSVjWxhkmluBVcaSl9QX7mK2kYyPPGLW4hRY6iWMWa82Uqtq2yM3cet+JUPdSZc2R1utkye76Q/2JsLTPrfxK2vprNuDda8NkGVzCdeKmucGtJJWEdHhcG5dmym30UOM4ezE6B0DwA9usbuhXzmeF9PM6KVuV7DYgr6o7VxK5rarCN/F5ZAy8jPPA5jqq+m61xn4Z9fBXPitbkcaDbhxXabJ7RxtYaSukDSNWyOOh7iuLRfQygpHHF7Tt8Z20bGXQ4c0OPDeu4eoLkKuuqayQvqJnPJN9So6wihFBybCysIrlQsgkLCIC1w3aDEMOcBFMXxj+R+oU/G9p24nRxxsp93KPOdfh4Lm0VHCLJttUzN7rCKwwbD/AIQrWRvdkiBu93cplJRVsIstmNn3Yi81MwLYGcP6iuuinkgbkY6zRpZSGS09LSNp6QAhoygBaPJJy3NkXmZ8jnK4m6jXR7hjkrJCXuNgpL8Pjy9kkFeMPeGOdG/snvU9zg0XJ0UQjFxtl0uCqhqH0rixwuL6heqitdM3IxuW/tWioeJJ3ObwJXqjy+UtzLFSft+CL+D22hmLb2A7l5p5HUs/bHcVcKsxPLvW2421Wk8agtyJqiU+thDLh1z0VW7NK9zrEkm+i8jUq6gibHE0AclCvK+SOymDhG8OdoAblXEVRFLGHskaW9bqs2hjApWyN0N7G3Nc4HOAsHEDxXdp9Lcbs5cupeKW2iwxueOeuJjIIaLXHNVytMIwwVuaSUkMBtYc1KxLBY4qd0tOSC0XIPNdqyQg1A45YZ5E8lEvAo4hQNc0AuJOYqDtJHE10T2gB5veyq6esnpr7qQtB4heZJJquYFxL3u0ChYmp7m+C0s8ZY9iXJqU3C6MVtTkebNAubL1JhFXHFvCwEWuQDqo1LUyUkwkiPaGi1ct0XtZhGOyS3rgtMXwqGlpxNDcWNiCqynpnzO6N6qxkqKjEGjfgMjGuUc1ta0NbZosAvOyat447Vyzt8Eck9yVI8xRtiblYLBb3QSMZnc3s9VrUuWt3kG7yWJFiV5t7rcnydiSSoiIiLMBE0sevJFICIigBERAEREAREQBERAWWGfIv+0pyg4Z8i/7SnLvxe1Gi6CIi0JCIiAIiIAiIgMLkNrPpSP7oe8rr1yG1n0pH90PeVWfRyaz7TKRYPArKwfNK5zy8XvRBREXKfrEPaiM/wCex+I96lHiVFf89j8R71KPErfJ7Ynk6L+6ymFFqPnDPV71KUWo+cM9XvUYfcaerP8A+MybL8o7xXhbahtn36rUs5dm+gyLJpoSX4ItZ5zfBS3ecfFaZ4d6RY2stp1V5STikVw4pR1M5vphRZNaxniFKOgUSI72saRzcrYFy2c3rGRLDtJj/PPisLL/AD3eKwsX2eng+1H+CLU/Ls/zzU2b5QqFU/Ls/wA81Nm+VK2n9tHkaf8A6jP+P/o8KPWea1SFHrODVXD70d3qH9vIknzWfYCwvRHZj72BeVSfuZOgknpoV+CPWea3xW9vmt+yPcvE8W9aBexC2AWaB0FldyWxIpDDNat5PigotZ5zVKUWs4sTD7yfUv7dks8vALCy4Wt4D3LCpLtmujaeCFfgiTgvqA3rYKXa2gWt0V5myA+aeC2K85JxSRhpsM4Z8kpdMKMfn7PtBSVGPz9n2grYOzD1r+2LKpF2A9CoymSi8bvBQ1TJ2cv+ncu7TOH4YREKofQPhEaAZ8QH2vcrhVOHDNV36AlWy65fCPzT1Ke7O2FEmHxrlLUapb2g5ZT6O7/T+VQ1W1/KNKjVnBvrUleZI2yNs78FnjltlbPttXiebDKEe2bXfJxfYC8Jc2APIWRRJ27K6PC8GCOOXaNVUbQnvK90/wAzj8StFW8GzPWVJjblpIvWVtVYjysuRS9Rgl//ALgLxN8k/wACva8TfJP8CsY+5Ht5/ty/g3UUjfgd8d+1v81u7KvC10Y/0R/2/wAlsV83vZ53pM92Fr8M8yfJu8CvVH9GP++HuWCMzSOuixCDFAYr3Bdmv6rJGS2NG2fDKWohNdI9LxP8i/wXteJ/kXeCrH3I6s/2pfwSaT6BP/2f/FaVupPoE/8A2f8AxWlTl9zOP0v7H/J4l+Sd4LNJ9Hu+9/JZcMzSDz0WIWmOIxk3GbMpUlsaLZsMp6iE10j0vE/yLvBe1rqDaF3sVIe5HTqGlil/B0GyH0dL96fcFfKh2QH+rZT/AM4/9oV8r5Pcz4d9niWRsMTpHmzWi5XH1lS6rqXzO5nQdArnaSZ7Y4ogbNeST32sufWR9L6TplGHlfbCi1UtzkHAcVKXjcx3vlF1pjkou2d2rxZMsNkHRfbMYZuIPLJQd5IOwDyb+6v1yIxStAsKhwHgFZ4Xi8YieK6qAeXdnN0SUnOVnz2o9OyYIOcmiHtALYjfqwKsV9tFTlzI6lguB2XeHJUKzPf9PyKenjXwR6zzW+KtcQ8yj/8ArsVdNHvWgA2sbqTPMZhECLbuNrPYFq5LYkZrBNazyfFGpaKz5MDvW9RKt93Bo5JiVyL+oTUcDO3wT6HpfuwtO0H0cPtj81Jwtm7wymaeIjb7lG2h+jh9sfmqy7Z81ov7iP8AJzK8v8x3gvS8v8x3gqrs+xyexknBm5sKxEdzD+K0KfsvFv6Wvj5vaB71Bc0tcWuBDhoQVpm97PI9Imtso/uYPBeMK41H3RXteaZpgMpGoeMvgtME1C7NfUdNkzODgumekRYcQ1pJ5LnXLPSk9sbZjCT/AKyPgV2lLjksFOI3Rh5aLA3XF4IM1a49GFXy+gwY1LHUj811uWUc7lFm2eaSpndI7VzjyU+kmcQI5QWu5X5qRs5BE/eSuAL2mwvyVnisUbqKR5ADmC4PRZajbP8Ap0MGOSj5LPVFUM3IY4gFq1YhOx7Qxpub3KqaWoEzOjhxU6khE8oaeA1K82bmv6bR2xmprg0qwwwtyv8ASupBpIS22QKseHU05DHWIVdrxO2Wqi3kIEbs3CyozxNludPNOQwuvfkpceHMy9sklTK8r+kPkj0EbZJ+1rYXVrYWsqySN1FMHtN2lbjiLMvmm6tjagqfZK4NNQ0Q1fZ0B1WwFzyGkla208tW4ynsg8Lrdu3wFpdrbmF5uqxSclNe35Ncb+CS2BjW2tdR6mJrAT/KeIUpsjXC4IVDtZigo8NLYz8ZJ2WrsyYsU4KMO/gjc1yzg8XZTsxKZtKbxgqEsk3NzqsL2scdsUmcLduwiIrkBERAEREAREQBdHs7UxuiMGUNkBvfqucUiiqXUlXFMNcjgSOoWOfF5YbSV2fS8MjbvQDyF1bqqjLDTxVtMew9oJCkDEWZdWm/RefCsa2s6lwasSaGva4aEqKHvkIYXE3PMqXuZK128ecreQXmWjfDaRhzZdVnKLb3LogmxU8cbAA0E9VHrqdrWb1gyuHRb4aqORgOYA8wVorJxI3dRdonjZay27eCeKI7a+YNtoe9e4KZ1T8bK4gFR3U0rG3cw2VlRSNfA0DiNCFnBOTqRC57I1RQZGF0Zvbko/w0ynAjkYXkcwrKsnZT0z3vIFhouLe4ucSdSdV3afTpy3fBy6nM8fEeyxrq6bFJWxRRkNB0aOa1y4RWRR5zGCOYB1U3ZoMM0pNs1tF0JAsuieV43tiuDLHgWaO+T5OcwTEY6YOhnOUE3BUvFMWg8mfHC4Pc8W05KkxEMFfMI/NzLxRwieqjiPBxsVo8UW97MlnnFeJGmxU3CZY4a+N0vm8LnkuoZR07It22JuW1uC5rFaIQV+7hHZeLgdEWaM7i+BLTyw1Ps6h8se7Li4EW6rmYqQGV0jxoSSGrZTQGJozuJd46BWdNRb1mdzrA8F5c8srcMZ3bfLTkiIFcQwxiFoDQQRxVbU0xp3DW7TwK8tnkY3K15A6Lni9je41XAqGtZO4N4XWtZAL3WAJJWXxvj89pHis3zyDZTUxqHHWwC8zwmGQsJv3pDM+FxLDxXmSR0ry55uVP07f3B5REVCAiOOZxNreCIAiIgCIiAIiIAiIgLLDPkXfaU5QcM+Rf9pTl34vajRdBERaEhERAEREAREQGFx+1n0mz7oe8rsFyG1gPwnGbaboe8qk+jl1f22UiweBWUWB5EXtaZAl+JAMmgPBavKIvS/BT56dk4Afew6Fafg6D+r2qFjj8n1GP/UU1GpIgF7X1kZabjMPepkw3IzSaAm11sZQQtcHDNcG/Fbp4GTsDX3sDfRWkoukc0PWpY8ryRXfZX+URel+C0Sva+ZpabjRWHwdB/V7UGHwAg9r2pGMYu0a6n1v9RjcJIkvYHtsVAleIZCyQEdDyKsV5kjZK3K9ocO9VcU+zztD6pl0jpcxK8Sxn+dvtWHVEbf5r+C3vw6F3mlzfArz8GR85HIscD2v/AMitdUQpqgyaDQe9TMOpi3454sf5QVviooIiCG5iObtVIWlpKoniaz1GWdkKf4oF79Gk8Vp8oi9L8FPnhZOzI+9r30Wj4Og/q9qzUI/J6mH/AFDOMFGSK+Z7XzMLTdWE7S0ukcLN6oMPgBB7XtUmWNssZY69irSUWkjm/wB4lDP5oLsrvKIvS/BaKmRkgblN7Kf8HQf1e1Pg6D+r2pGMIu0dOb13zQcGuzY2MSU8fIhoUUyMa4tccpHEHRWDWhjQ0cALLVPSxT6vGvUcVVxi3yceh9ZyaW4PmJAfUsaOz2ikU7Sy7jqOOnBSBhkd7l7iFvFNEIXRtbZp424qXCFUd0v9QTUtyIXlEXpfgVHqZGvLcpurD4Og/q9qfB0H9XtUxjGLtFM/rnmg4SXZsdHniaRxDR61E3rPSAI5HRWLRlaAOS0zUcMxu5tndQquEW+Tm0PrWTTLY+YkCWpaAQzUr22Zm7DieFgTbmtzcMjB1e4hbnUsToRFazQb6KXCFUdj/wBQSUrRD8oi9L8Fpa4PrWFpuMwU74Og/q9qyyghY8OGa7TfirRUY8ox1XrP6nHskbHzgXbY34KMvc4MeZ7tG34rR5RF6X4Fc7UpH0Hpq0mnxJ45Lnvk2LxM7JG49y8GpjHC59SjyyulcBaw5BXhik3yb6vX4oY2ou2S8Kb25HdAArJRqGEwwWdo52pUlayds/O9TPfkbCw5ocLFZRVMoSlCSlF00QJiIX5X6A8DyXkPYeDh7VPexsjcrwCDyKiSYbE7zHFv4hV8cWfUaX/UU4xUcqs1mRg4uHtWmSqFrM1PVbfgs/Wj2LbHhsbdXuL/AMFaOOC5Zpm9f3RqPBBp4H1Mvd/MVayxkta1g0C2sa1jQ1rQB0Cypm93B4UfUJwzrNHtFYZ42uILrEaHReJJ43RuAdqR0Ux2HwucXHNcm/FY+DoP6vaoUILk9qX+oHKLi12eMMAdTvB4F35JNaFwDjoeBUmCBkDS1l7E31XqSNkrMrxcJJKTPM0vquTS5W4e1/BXmeNv8wPgtbKgOkObQcAFKdhsROj3AdFthooYSHAFzhzKKEEj08n+oJOmiIZ42uILrEacF4lmjdG4B2pHRTH0EL3FxzXJudVj4Og/q9qKEFyJf6gcouLXZuwyF9TgzooQHSCozWuBpl71EmcIJnRSnK9psRxUynhbTtIiJGt+K1yUcMsrpJMznONzqocYylbMdN648K2JcEKSoZkOR3a5aL1HKXQ7x7HBt8ua2l1OZQUObtxyW7nq6oIsOZRupGC8bzdzZNbqJKCVHTH1yUp7kzmDNGB5wPgos0xlcABpyHVdVNsvRSOzRSyxg8gQQpNDgNFRPEga6WQahz+XqUxeOHPyX1HqWTPHb0j3gNK6kwqJjxZ7rvcOl/2srFYWVg3bs80qMcoqirdCYI8+UG+oHTquZdNG1xBdYg2Oi71U7tmqBzi4725N/OUx2/5HpYPUsmGCglwcx5RF6X4FPKIvS/Arpf4Yw/8A5v8Acn8MYf8A83+5XrGbf7xl/COb8oi9L8CtEz2vmYWm4Fveur/hjD/+b/csjZnDwQfjdP6laLhF2jHP6jPPDZJFsWNkhyPaC1wsQea5XF6H4PlDu0YX+a63A9CusGgAXmWNk0bo5WNex2ha4XBWPFnPptXk07+l8HDCRh4OHtQvYOLh7Vf1Oy1JKSYJHwnp5w/z61EOyT76Vjbfd/utFGD+T0/95lXtKWWpaAQzU9VvwbDZMSrBmB3LTeR35K7ptladjr1E75e4DKFdwQRU0QihY1jBwACvvjBVE83U6ued3I2AAAACw6KDjFPLU0W7hZmdnBtcDqp6LnOfFkeOamu0cLUHyaZ0M3ZkbxHFaXzxlhAdy6LranAKStqnTPEhkkPAOWuTZShjdZ7ZQftLZKFWz1H6tlkqo0bAxxSPrBKeAbYH1qTj+FMe+SekF3t1c0fzD9VIw/DKfDs/k+ft2vmN+H/tTeaic1J8Hn4tRPFPdA4MSsJIzWI4g6LOdvpD2rrcR2epqu8ssLo3n+dml/FUz9ktfi6zToY/3TbH5dHqx9YklzEqHTRtGrgfBRppzJoNG9F0DNkte3Waf0x/utwwKOicHtjdJbg92tl04McJSpM4tZ6rknCvg0bO4ZK9wFrSS9eQXTy7PZYSY5SXgcCNCq7DKptHWNkeOzwK6KbFaRkJeJQ7TQDivRnvg1GPR4WPx5U5T7OZpqqahmJjNjwIPArfWYrUVjN26zWniG81ClfvJXP4ZjdbaIsbWRGTzcwuuhxj7muTkU5e1PgnUmD1mUTAtYeIBPFT4HvpZgZG2PAhW4c3KDcWVLjNdTRTRgzMvbXtLyNTJz+r5PVx4o4lwyzdWwhmYOv3KueJKiVz2tJv0VTJjeHx8Zwfsi63fxnhkEYZFHK+3QWWax5MvaNNyfbLCO8M7S8EWPNXLXBwBBuFw9btrHO3LHRm/Iucq521taBaJjWBaQwThwkRvSO6xKRpDWA3N7qAOIuuMO0uI5swe0H7K0zY9iUws+pd6gAj0s5O2Vc0z6qzKGNtYCy8zPZu3Xc3h1Xyd2LV7hY1ctvtLS6sqX+dUSHxcVtLT7oONlvKkfTTNG3jI0etcVtdWeUYiImuDmRN5HmqMyyO86Rx9a8k34rl0npq0897lYyZt6qjCIi9U5wiIgCIiAIiIAiIgCIiA7HANoaWnwQ0lVJlew2bpyUluOYeT84HsXCrK5smmjN2y+9n1KLaHCd20eWRiwWz4ewt4IFbF7V8oWVbwKqL+Vn0H4Roy42qY/7lZYbV0WQu8phzE+mF8sS5WUdJGLuyFkPsQq6Z2m/iP+IKprallJK90Ug7spXzTM4fzH2rO9k9N3tV3p02rEsja4O5pjLila2OaUlvE68AuiZhtI2PJuWEd41XyeOqqI3XZM9p6gqQzGMRj82smH+JbTi3xHhGOKKivq5Z2mIwOwqsbJTOLWu4fovMuOVckeQZWk6XA1XHSYziE1t7UvfbhmWY8XqWODjldY31C0VV9StmUoTUnsdI7WlwKSeMSTSZS7UC1yo9XQzYZMyQHML3DgolJt29oDaikBA5sKm1G0uGYnSiIvdE8kGzwsvJNP6ujSWDHt+nss6XG2ytAMTs3MjgvEmapqC8Mu49FFptzuxuXNc3qCrnDg0QXFrk6rzpy8k6XCOjGpNJSK+SJ8fntIU+kqoxEGPOUt6qRUta6B4dwsqVZP8ApS4NOiXXVDZSGs1A5qIttLCJpQ08OJVi+ihLLBoB6qNssn1Cr5IeHuY2Y5rAkaKTiDmbi1xmvoq1wyuI6FYJJ46qFOo7aIviggFyApLKGV7M2g7io7mlri0ixCo4tctAnVFLEymLm6EDjfioCyXuLQC4kdFhTJpvhAIiKhAREQBERAEREAREQFlhnyL/ALSnKDhnyL/tKau/F7UaLoyiItCQiIgCIiAIiIDCqcUY11Q3M0Hs8/Eq2VXifzgfZ/MrHN7SslaKx9FTv4xN9S0Pwqnd5uZvrU9Fx2zB4oPtFS/B/Ql9oWh+FVDeGV3gVeorb2ZvS42c2+jqGcYnepaixzeLSPELqV5cxruLQfUp3mL0a+Gcsi6R9HTv86JvqWh+FU7uAc3wKtvRm9JNdFEitX4P6EntC0PwmdvmlrvWp3IyenyL4IKLe+iqGcYz6lqcx7fOaR6lNmThJdo8oiwpKhZWEQGVhZRAYWUWEBlEWEBlFhEBlYREBlFhEBlFhEBlERAeJomzR5HXt3KN8HQ/1e1TEUptGkcs4qkyIMOg/qPrW2KmhiN2MF+p1W5E3NkvNOSpsIiwoMgsrCIAsrCIDKLCIDKwiIDKwiIDKwiIDKLCIDKLCIAiyiAIiIDfDWTwkZHm3QqfBi44TMt3hVKKrimbQzTh0zpYqmKYdh4Pcty5UOLTcGxUqHEaiLTNmHQqjh+Drhq1/kdAir4cVifYSAsP4KayRkguxwI7iqNNHVHJGXTPaIiguEREAREQBERAEREARYW2RsYjYWOJceKmgeGPLHhzeIXqaZ0zszvBeES3VEhe4HBkzHO4AqZHQNdCHFxzEXUBwyuIPJWcXGmxyi1qZ4tw7tA3GgVUil09FvY87nWB4Kzcsj4RPZFYAXgHgSrtsbAzKGiy5TFsWpMNkMYkE0g/lYqGs2sxKdm7jkELP6ePtXTp8M/lFdyXZf45BFTVLnNcxrTqRfgqSXEqaP8AnzHuVDLPLM4ulkc9x5k3XhepCUkqZxSwRlKzoo9pIKeK0VEJJPSkP5KuqcZqZ5C5oZEDyYFXLCj5suoxqqJUmI1krQ19TKQOWYqMXOcbkknvKwiikXMrCIpICIiAIiIAiIgCIiAIiIAiIgCIiAIiIAiIgCIiAIiIAiIgCIiAIiIAiIgCIiAIiIDdBVT07g6GVzD3FdFhW181MQ2pbnb6QXLos5Y4y7RZNo+mR4q3EoxuHtLTyHFSRh8pbe4B6L5jSVc9HM2ankLHtN9F3mz+1kVdlp6y0U/AO/lcuSel5tuzWMk+ybG59NPcjUcQpb8RbkOVpzd60Yg5rqjs8hqoy4nJwbii90Zs5xJsSVjgVb0kbGwNIHEalRsSja3K8CxOil4mo7rFfJuirYt0LmxA4Kumk3srn8ASvC3UtPv32JsBqVDnKdIi2zSpdAYg52e1+V0q6MQszsNxzBURRThLkdG2ryb9274dy1IsuY5oBLSAeaq+XYMIiKpAREQBEQNLuAUNpdkpWEW1sDjx0WxsTW8rlc09VCPXJpHFJknDPkXfaU1R6PzD4qQvW009+JSJargyiwsrcgIiIAiIgCIiAwqvE/nA+z+ZVoqvE/nA+z+ZWOb2kPoiIiLiMwiIgCIiAIiIAiIgC8lrXcWg+IXpEFGh9JA/zomrQ/Cqd3AFvgVORTbKPFB9oqn4OP5JLeIWh+Ezt80tcrxFbezJ6bG/g5x9DUM4xH1LS6N7fOY4eIXUryWtPEAqfIzJ6NfDOWRdI+kgf50TVofhdM7gC3wKlTRk9JL4ZRIrZ+Dt/klPrC0OwmceaWuVtyMnp8i+CAikvoKlnGMnwWh0T2+cxw8QptGThJdo8olkUlTCLKwgCIiAIsrCAyiLCAysIiAIiygMIsrCAIsogMIsogMIiIAiIgCIiAIiIAiIgCIiAIiIDKwiIAsrCygC9MkfGbscQe5eUQlNrosIMVlZpIM4/FT4MRgm0zZT0KoEVHBM3hqZxOqBBFwbjuWVzMVTNCbseR3KfBi5FhMy/eFRwZ2Q1UX2W6KPDWQzeY8X6Fb1WjpUlLoyiIoJCIiAIiIDLWOd5rSfBY4cVNoZ442Oa8gG97qNUPbJM5zRoVdxW27JPbayVseQEdLrRqT1KLfDPT0dNLU1Dg1sY5qYpzaiOyJPKynidJM7K1vElc3i21NRUxeTUhMUI0Lh5zlCx7G5cXqifMgaewwfmqlelg06x8vsylL4Rkkk3JuVhEXWUCIlwgCLBeEBc49lpPglijKKRBh9fUG0VLK7wYVYQ7J4xNb/AEfIP6zZV3JE7WynS4XTw7CYg+29niZ4XKnRbAMFt9WOP2WqvkRbxs4q46rGYL6FFsLhrfPkmf8A4rKXHsfg8dv9HLvtOKr5UW8TPmWYJm7ivrEez2FR+bRxesXUmPDKGPzKWEf4Qo8xPiPkADzwY4+AXttPUO82nlPg0r7E2mgb5sMY8Ghegxg4NaPUo8w8SPkDcPrX+bSTH/CVsbg+JO4UU39q+u2HRE8zJ8SPk7cAxZ3Chl9YWwbNYwf9yf7QvqiKPMx4kfLm7LYy7/dCPFwXobJ4wf8Adh/cF9PRPLInxo+ZfwjjH/Dt/vCfwjjH1Df719NRPLIeNHzL+EcY+ob/AHhP4Rxf6hv94X01E8sh4kfMv4Rxf6hv9wXk7J4wP92//YL6eieWRHiR8tOy+MD/AHR3tC8nZrFx/ub19URPKx4kfKHbP4q3jRSeoLWcFxIcaOb+1fW0U+ZjxI+QOwuuZ51JMP8AAV4NFVN408o/wFfYrDosZW9B7E8z/BHiR8aMEw4xPH+EryWuHFpHqX2UxRnixp9S8upad3nQRnxaFPm/YeI+N2RfXn4ZQv8AOpYT/gC0SYBhcnnUcXqFlPmRHiPlCwvps2yOES3+Icw/0uVZVbCQuv5NUuaejxdSssSHjZwqK9r9lMTowXCITMHOPX8FSPY5ji17S1w4giy0Uk+jNprs8oiKSAiIgCyCQbjQrCIDqNnMbaZmUuIPOU6Nk/VdhUUbWxbyJ1xxXyhdZs9tQYYPIq03ba0ch5dxXHm08Wm0jWEvhnSw1ckLcosR0K8SSSVEgvqeQC1AggEG46qVh5aKjXpovOTbe1mhrfSzMbmc3RKacwPuBcHiFcSFoYS7hZUR4m3BWnHxtNEtUSqmsMzcgFhzUVFax0kW6ALQbjioUZZHZHZVA2IKmVFWyWnyNbr7lFlYGSuaOAK8qm5xtAItkUEkps0e1e/J8ps/iFjPJGEdz6LRg5dGhe2xOd3BSA1reAXpcOTWt+02jhXyamwtHHVbAAOAssouOeSc+2bKKXQREWZYlUnmO8VIUek8x3ipC+q0X2InLP3GURF1lQiIgCIiAIiIDCq8T+cD7P5lWiq8T+cD7P5lY5vaQ+iIiIuIzI0tfSQyGOWpiY8cWueAVsgqIahpdBKyRoNiWm+q4vF2OqcarMnFlz/aNfcrHY+os6emPMB49x/JbvElGy1cHUKJ8J0ANvLIL/eBZxOpFJh88x4tabeJ0C4B8TmxMkPB97epRjx7lbCVn0dj2yMa9jg5rhcEcCF6ULBnZsIpT/ywFMvZZNU6IMooxxCjD8hq4A7hbeBSAQRcG46hKaIMotcs8MIvNLHGP6nALBqIWwiV0rBGRcPLgAfWlMk2otENZTTuyw1EUjujXglb0aIC0VtUyipH1EjXOYy1w3jqQPzXuWaKFueaRkberiAFXYtVU1Tg9UIZ45CGXIa8EjVWjFtknvDMZhxOZ8cMcjcjcxL7fqrJcrsf84qfsD3rpZaiGAXmmjjH9bgFOSNSpBm1FFbiNE5wa2rgJPLeBSb6X4qjTRBlF43sZNs7b+K9JTBlYLQeIB9S8iRjjYPaT0BXtOhRpfSwv86NvsWh+F0zuALfArOJYlDhsTZJw9webAMGqrW7VUZNjDOB1sD+auoyfKKvFGXaJT8Hb/JKR4haH4TOPNc0qzo62nrot5TvzN4HqPFbZpY4InSyuDGNFySlyToxemxv4KB9BUs4xk+C0uikb5zHD1KZJtTQsflayaQdQAB+JU2gxWjxG7YXdsC5Y8WP7q31JW0Zy0S+GUaLpX00L/OjafUtD8MpncGlvgVG9GL0cvhlCiuH4Oz+SQjxUd+EzDzXNcrb0ZPT5F8Feikvw+pZxjJ8FpdDIzzmOHqU2jNwku0aXyxxmz3tae8r00hwBBBB4EKsxQWqG/ZU6ksKWPl2QruPCZrPCo41L8m5Fi4JtcLN1UwphRZa+OKQsLXEjopNweYPgqevFqx/q9yvFJvk6NPjU5NSLgG4B6rK8ggAageKyCDwIPgqGDRlFgkDiQFm99UIpmEWVhCAiIgCIiAIiIAiIgCIiAIiIAiIgCIiAIiIAsrCygF7cCpMNfPDwfmHQqMiirLRm49MuYMXjdpK3KeoU6OaOUXY8Fcwste5hu0kHuVXBHVDVyXuOqRUUGKTx2DrPHfxU+HE4JLB5yO71m4tHXDUQkWVPDvpQy9lmpg3Dw29wRcLVFLYh8bteoXp8jpHXeblLW2vk3TTPK9RRulkDG8SvK2U0u5mD7XHAoqtWSbaijMEJkLxZoue5cBjmKur5yyNxEDDoOveuj2yx5vk4oaV3afrIeg6Lh16mDDGP1mc38IysIsrrMjC9MY+RwZGxz3HkBddHgWyc+IBs9VeGA8B/M5dxQYVRYfGGU0DW/1WuT61lLIlwjWONvs+c0my2L1liIN2083myu6TYEmxq6u3dGF3CLJ5GzVQSOfptjsJgsXROlP9blawYbRU4AipYm26NCloqW2WpGA0NGgA8FlZWFBIWVhZQGFlEQBEWEBlFhEBlFhEAWVhZQBERAEREAREQBYWVhAZREQBYWUQBERAEREAREQGERAgCrcTwOhxNhE8ID+T26EKyRE6Ias+ZY5sxV4VeWO89P6QGrfFUIcCvtT2te0tcAQdCCuE2q2V3QfW4ezscZIxy7wt4ZPhmUsf4ORReA63Fewt7MWgiIhAREQHT7M7QMpnCjrwHQuNmvPFv7LqaiNscgMbrtIu0hfL10OA426JzaWqfePgxx/l7lxanBcbiuTWMvg6x0sjxZzyR0ut8FE+ZmYnKDwUbKdNDrqFb00jTC0HQgWIXnw2uVTZrFWVk8DoH2d6ivcdTOGZGm4UurLJHAcbLSBZcOfVrFJxgaxxXyaBC5xu48VtETWcvapFNlzm/HkvdVl0txWUozyYXlcv+DRRipVRpjeYzcLy4lxJPNEXA5ya23wa0lyEXt8eVodfivCicJQdSCdhERUJCIiAlUnmO8VIUek8x3ipC+q0X2InLP3GURF1lQiIgCIiAIiIDCq8T+cD7P5lWiq8T+cD7P5lY5vaQ+iIiLXO7JBI/wBFpP4LjXZQ5LB7Ve0E5OrZBIfb/wC1GwuV2G42xsmga8xv8L2UnZTtYq93SM+8JtTTGDEmztFhKL37xx/Jdl/Vt/Yt80Tdrqq0cNI3i853eHAf57lAx2l8josOi5iN1/HQn3r1EfhnaCJx1ja1rj4AAn8VM2xb8XSO6Fw936KsfpaiP2LHZx2bBIL/AMuYf/sVQ4tiNRimIeR0xIizZGtGmY9SrfZZxdg7m82vcB+BXP4G8RY3BvdO0W3PUiyiMfqkwWztk2Cn7FQ4z25js3UDBcQnw6vFNM47pzsj2E+ab2uF2a4PEB5RjkzYeL5soI63UY5OaakQuS12xYN5TP5kOHuWrCsDOJUbJ6mpfk1DGDWwBtz4KRtiexSeLvyVhs0f9SQdxd/3FNzjjVD4OaxjDXYTVM3chc14zMdwIsurpK3/AFLHWTG5EWZ3eQqbbHzqXwd+SkSh38GjJx3bfZmF0f1RTY+CmiZVY/idnutfU9GN7lY4hs3DS0Ms8U8hdG3NYjivGx7miqqG37RYCPC6v8X+iqv7p3uUym4ySXRL7KHY/wCcVP2B71ZV2z8VdWPqJZ5AXW7LQOQsq3Y75xU/ZHvXrFMXq6jEDQUDslnZMw0Ljz15BRJNz4I+TziezcdLRSTwTPcYxmLXAahbtkqp72TUz3ZmMAc2/LqPctNXgdXHQzT1Fe55YwuLBcg91yU2OH+kVJ55G+9S+YPmyfgrcWpTh2KuDNG5hJH4Xuuvq6xrMHkqwdDFmb4kae9V+1VGJqEVDR24Tr9kqnlry7ZqGmvd29Lf8I1/MJW9JjskbJUpkrJKkjsxNsO8n9l1qr8Do/IsMiYR239t/iVYLHJK5FWaZ6WCpLTPEyTJwDheyrMbw2gGGzS7mOJ7G3a5otryCn4i2qdRvFEQ2c2yk2011XJYlS4u0b2vbJJG03uXXaPYrYk2+yUT9j45A6ok13dg3xK87X1TjNFSg2aG53AczyUzZ/GGVNqR8TIpGi7AwWaf3VXtW0jFQSNHRi3tK0SvJyT8l5huD0bMOiEtOx75GBz3OFzchczUsOEY2RFe0Tw5uv8ALxt7F2eHyCXD6d7ToY2+5cltGd9jj2R6us1vrsoxtuTTIR0+K15oKA1DA17riwJte6PqTPgzpg4NkdBn7B1aSLqs2rpmeRw1BvvGuEY10tYlb6DDoKXB31EWbPNTXdc3Grbqm1UmD3s3PLNhjpKiVz3bw9p5vporcEEaahcrgWEw4jh5fUSS5Q8hrGusBw1UjZreQV9bSZy6KIkC55g2ScE22gzo1ggHiAVlFiVOQ2ta1uIQ5QB8Vy8Spz6GF2zIlDe2IA6462VftbI1+JsaDcsjAPtJV5Ox0WzJZbVtNY/26rqbajElxTSs57Z2kFXVStzZcsd/xCnY3hz6fD3yFwLQQPxWnZBwGITNPExX/EK52k+hZvFvvSTayJFJYoue5nPYLTyzRSujYXAEXsomKMdHWua8FpAGh8FfbHn/AEep+0PcqvaYg41NbkGj8ArJ/W0QsKWRyPVdDvKU6dpuoUbC32kfGeYuF3Hk8L2DNG06dFx0tK2g2hbC4ERGQW+yVEJbk0ZrC9jgaMUfmmYwa2HvU+njMUDGHiBr4rVR0XwjjkoYbRRuJueg0Cun4RKPMe0pOSVIxzYpqCgkVyKU/Dqlv8l/BaXwSs86Nw9SpaOF45LtGtEIIRSUowiIgCIiAIiIAiIgCIiAIiIAiIgCIiAIiIAiIgCysLKAA2KscTroKuKFsMO7LBqbKuRLLqbSaRsjnkiN2PIU+mxZ+YNmaCCeIXmgwaproTLHlawaAnmoM0T4JXxSCz2mxChx/JpGWTGlL4O/bFCYBYNykcVQ19Syjp5ZieywG3f0VEK2pEW5E7xH6N1V4pVyOaKcvJaNSLrSMFkkkjtjqlN0kQaiZ9RO+aQ3c83K1Ii9RKlRcLstktmhKG19czs8Y2Hn3lVmyeC/CdbvZW/6PEbu/qPIL6U1oa0NaLAaALLJOuEa44XywAALAWAWVlFzm4WFlEAWERAES6wSBxICAyiiT4lRwfK1DGnxUR+0mGM/29/AFV3JGkcOSXUWWyKoG0uGH/b/AP6le27Q4Y7/AHlvrCbo/kt+ny/9rLRFXDHMOPCqYt8GI0lQ8MinY5x4AFTaKvFNctMlIsEgC5UaTEqOJ+V9RGHdLpdFFFy6RKRaIaynnNopmPPcVvupDTXDCysIhBlEWEBlFhEBlFhLoDKwERAZRYuiAyiwiAyiwiAyiwl0BlFhEAREQBERAZXlzQ4EEXB5L0sID5xtjgHwfUeWU7f9HlOoH8pXMg28F9lrqSOupJKeYXY8WXyPE6J+HV8tLJxYbA9RyK6McrVGM4mkIvLDbRelsYsIiIQFlYRCTstl8fEkYoKx2o+SefcumXyhpLXAtNiOBC7vZnF/hGHcSn/SGD+4dV4HqujlJrLjR14Mi9rL6Jm8eAtz6YBt2nULTG/dvvbxW99S0ts0G687TrT+J+Ts6Jbr4IyE34osLzrfXwaHsRuLcwabLwpbJ2COx4gcFFJuSV058WOEYuErsrFt9i5KLC9MDSe0bBc6Tm6st0YRCiq0SERFAJVJ5jvFSFHpPMd4qQvqtF9iJyz9xlERdZUIiIAiIgCIiAwqvE/nA+z+ZVoqvE/nA+z+ZWOb2kPoiKNiDZH4fUMibmkdGQ0DmSFJRcadGZzWzeG1dHWySVEJY0x2BJHG4U/aKhkrqANhZnlY64HvVsiu5ty3E3zZRbNYZLRtmlqY8kjiGgHp/n3L3tLRVFbTwtpozI5rySBbTRXSJ5Hu3C+bKfZukqKOjkjqYywmS4BPKwUDGtn5XTuqaEXzHM6O9iD1C6dEWRqVizkhVbQOh8n3Ml+GfJ2vapuB4C+llFVWEb0eawG9u8966BFLyuqSFlDtNQ1Vb5OKaIyBma9jw4KbgNPLS4XHFOzI8FxIPirFFVze3aLOe2moKqtmg8mhMgY03II5qyw6lcMHjpalljkLXtKnojm6SFnGT4RiOG1m9o2ukDTdj2am3eFKkdj+I074nxCKMt7XZyl3cupRX8rfaJs5zZnD6ujqZX1ELo2uZYE21N1DxLCq6lxN9VSMe9peZGOYLkE62suvRR5XusWcu449iMD4nxiGMtOYluXN3dVs2ZoayjqZjUQOjY9lrm3EFdIsI8lqqIs8zRtlhfG8Xa9paR4rhMLpPKcVipybsa+7vAcfcr7GdoDSyS0kEREoFi9x0FxyHrXnZbDnxB9ZM0hzxlYD05lXhcINslcI6JERc5ULXO6JkD3TW3Yac1+FlWYpi09FUiCCjdMS0ODhc+4KslgxrGXBszfJ4eh7I9nErWMPlslIg7PRukxqIxg5W3ce4LpMbwkYnC0scGTMvlJ4HuK3YXhcOGwlkfae7z3niVOUzyfVaJbOQgo8fo2mGAPaw8g5pHq6KZhGATMqhV17rvBzBl7m/UldGih5WyLK/G6J1fhz4Y7bwEOYD1CiUIxI4fLS1NM1gZCWMdfVxtYBXaKqnSoWVOzlLPSYe6Koj3bt4SATysFqwejqYMWrppoi2OVzi0349olXaJvfIsLl8RmxtldO2nE+5LuzlbfTu00XUIkZbfgHI4dgNXU1Ymrw5jL5nZjdz11U0TZoHwuHZe0tPgRZbEUym5OxdnEtw7FcMrN5BC9zmmwcwZgQpdTHjuJU7myxBkY1yABuY+9dWit5m+aJsodmKKqoxUCpidGHZS2/PjdQMbwquqsWnmhpy6N2WxBGtmgfkutRQsj3WRZ4iBETAdCGhc7thEMtNONHXLT71e1tU2ipX1D2uc1nEN4rkqyrqNoKyKKGLK0eaONupJU4k73EouNlKXdUDqh3nTO08B+91erTSwNpqaOBnmxtDb9VuWc3udkBYIB4hZRVINboIn+dG0+paH4dTO/kt4KWimyjxxfaK1+DxnzXuHitD8HkHmPaVcop3Mzenxv4OffhtS3+S/gVofTys86Nw9S6dYsCrb2ZPRx+GcqQRxFkXTugif50bT6lofh1M/8Akt4Kd6Mno5fDOfRXL8IiPmvcFpfg8g8yQHxVt6Mnpsi+CsRS34bUt/kv4FaX00zPOjcPUptGTxyXaNSwskEcRZFJSjCLKIDCIiAIiIAiyiAwsoiAIrHA6enqK7JUkZcpIBNrlecagp6euLKY9m1yAeBU1xZp43s3kvCsdFDS7iSIuAJLSCqusqDV1Mk7hYvPBaVPwehbX1oiebMAzOsptvgtvnkqBXucGtLjwCo5XmSRzjzK7LbKkpMPoYmwMyyyOtoeQ4ri126eG1Wzrx4Xj77MLZBE+eZkUYu95DQFrXVbDYaKiufWSNuyHzb+kt5OlZvFW6OxwbDmYZhsVMwdoC7j1PNT0Rcd3ydSVBZREJCwsrCALy97WNLnEADmVrqqmKlgdLM4NY3iVw2M47PiDyyMmODkBz8VSc1E6tNpZ53x0XmJ7UwU946Qb140zcguarMYrqxx3k7gPRabBQEXLLI2e/h0eLEuFbMkkm5N1hemxvebMaXHuCkswuuk82lkPqVabOhzhHtkRFNOEYgONLJ7F5OGVo40svsTayvmxv5REVvsu3NjUZ6AlQDQ1Q408v8AaVNwhs9HNLO6J7ckTjciytFNNGeolGWJpPssdpMdkfM6kpX5WN0c4cz0XNEkm5JJ70e4ucXE3JNygBcbAXPQKJScmWwYY4YJI9RyyRODo3uaRzBXWbPbQOncKasd2+DX9VyHBZa4scHNNnA3BCmM3FldRp4Z40+z6siqdn8TGIUQzH41mjgrZdidqz5fJB45OMvgyiwikoFzW0+K1VBURMp3hocLnRdKuK2zdfEIh0Z+azyOonZoYKeZKStEYbT4kOL2H/CulwbEZ6zCn1M2XO29rDouBXaYH2dmHnucsccm3yelrsGOEFtjXJWfxbWhxvHGR61Io9qqieqiidCyz3WuCuXPEqXhIviUH2lVZJWb5NHhUG9pfz7WyQ1Ekfk7SGuIvdBtkedL/wDsuZqjeqlP9Z961I8khHQYHFWjrhtlH/NTO9q2N2xp+dO8LjUTyyD9Owfg7YbXUZ4xyD1L23aygPHOPUuGRT5pFf8AbMP7n0KHaLDZjbygNP8AULKwiqIpheKRrx3FfLVthqZqd2aGV7D3FWWZ/Jhk9Kj/AISPqSLjMN2qmhIZWN3jPSHFdXR1sFZEJIHhzStozUujy82myYX9SJKLCK5zhFlYQGUREBhcZt/hmeCOvjb2mHLJbpyK7NRsQpW1tDNTvFxIwhTF0yGrR8aXtpuEqIXQTyRPFnMcWn1Lyw6rrRzNHtERWKBERAFupKmWjqWTwuyvYbgrSiPkk+mYbicWK0rZ2aOtZ7ehUtfO8CxN2G1rXEndO0eO7qvo2VroWzRuDmOFwQvk/UNDPHkc0vpPQw5VJV8kmCJu7BIuStVQwMeLcDyWI5nMbbiF4e8vddyyy5sMsChFcl0pbrZhZYwvdYcViy9Rv3brrixqO9KfRd9cB8bozZy8LZLLvCNLALwmZQU34+hG65CIiyLBFi9lgvaOasoSfSItImUnmHxUhRaJwcxxB5qUvqdGmsMUzmlywsoi6ioREQBERAEREBhVeJ/OB9n8yrRVeJ/OB9n8ysc3tIfREREXEZhERAEREAREQBERAEREAREQBFqfUQxvax8zGvdwaXAEragCItcs8UNjNKyO/DM4C6kGxFriljmZnie17eF2m4WxQDQ6kpnzGV0EbpD/ADFoJW9EU2AiIoBhZREAREQBERAEREAREQBERAEREAREQBERAeJI2TRmORgew8QRcFeYYIYARDEyMH0W2W1FNgIiKAEREAREQBERAEREAREQBERAFjisogNboY3+cxp9S0vw+mf/ALMDwUpFNsq4RfaK5+ERHzXuC0Pwd48yQHxVwinczJ6fG/goH4ZUt4NzeBWh9NMzzonD1LpliytvZlLRxfTOVII4iyLqHQxv85jT4haH0FM/jGB4Kd5k9G/hnPIrp+EQnzXOavEeEBsgLnhzOYsp3ozelyFRa571smp5acgTMcwuFxfmrd2ExZg5j3NI4LNfS1NaWl8rTkFhpZSpol6aSTsowbcOKHXnqpb8NqWcGZvArXHDJFMx0sTsocCRZSmjHxyXDRl1DVNh3zoHiPrZYoquSiqGzRcRy6hdlNiFGKEvMjC0t83n4WXDPIuSNBxV2q6NsuNYmnFmjabFX4pWMLm5RE2wAPPmqdepX55XO6leV6kFUUjsTb7A4r6nszQ+QYLBGRZ7xnd4lfOsDpPLcXpoLXBeCfAalfWgABYcAssz+DfEvkyiLKwNgsLKwgC8SytijdI8gNaLkle1ye1uKG4oYjbm8j3KspbVZtp8LzTUEVOOYu/EqgtaSIGmzW9e9VSKVh1DLiFU2GIeLugXE7kz6iMYYMddJGulpJ6yYRQRlziuqw/ZWGFokrn53cS3gArCOOi2foLusDbjzcVyuK49U4g8ta4xxcmg8fFbbYw77PPeXNqnWPiP5OklxTCMMGSMMLhyY26hS7YRg2ipifE2XJIq+V/BtH07Evdyzqf4xd/wg/uXpu2Lf5qT2OXKIo8si/6DB+DrhtfAeNK72rXXY7DiOGVMccTmODbm65VSqU2pao/0gfipWST4ZR6HFCpRXJFV1srG2TF2hwBs0nVUqvtjxfFnHowqkPcjfVusEv4J20+CtEZrKZliPPaB+K5NfRIsQjqa+poJALt4DqLLjcdw12HVzmgHdP1YfyWmWK7Rx6DPL7WTv4PGD4g7Dq1sovkOjx3L6LDK2aJsjDdrhcFfK11eyWK2/wBCmd3xk+5TinXDI9R025eSPaOsWVhF0nghcPtif9atHRi7hcHtc6+LkdGBZZvaej6av65SLtcM7Gybj/Q4ril2sHZ2PJ/5RWOL5PS9Q6iv3OKU7BhfE4u6/uUFT8E+kWHo13uWcezsy/bf8EOY3meerikERnmZE3i8gBeX+efFSsKGbE6Yf8wIuWTJ7cba+EWh2TrrXDoz61rOy2Ijkw+tXW0uK1OHOgbTOAzAk3F1SjanERzYfUtpKCdM83Fk1eSO+NUeHbM4mOETT4OWp2z+Jt/3YnwIUwbW1w4sjPqXtu19WPOhjKrWP8mm7Wr4RTTYfVwX3tPI23co1rLqotr2u0qKXTq03UsMwXGm2aGslPTQpsT9rJ/V5cf3YcflHFKTQV89BOJIHkdRyKnYtgM+HXkb8ZD6Q5eKqFRpxZ1xljzw45R9GwjFYsTp8zTaQec3orFfMsNrpMPq2TRk6cR1C+jUlSyrpmTRm7XC66cc9yPn9bpfBK10yQsLKwtThMoiIAsLKwgPmG2tH5LjsjwLNmGcePNUC7z/AOQ6bNSU1SBqx2U+tcEumDtGElTNoRYYdFlamQREQgIiIAuw2Qxo7o4dO6/OIn3LkF6ikfDK2SM5XNNwQsc+PyY3BfJeEtsrPqi2QAGUZuCiYHVRYrhrJmutIOy8dCkrpI5Cwu1BXy0dDlxTUpfB3vKtpazBu6N7KAXtHEhR3yyPFnPJCRwyS6saSAunUYFnkmuDOOSujcZmDndb2xF0G8B5Xsq9zS1xDhYhexNIGZA45VSGkxR9yseaRkzu6WXkyPPNeUV1hgukUc5P5BJPErCyi0SS6K2WWGfIv+0pqhYZ8i77Smr0MXtRddGURFoSEREAREQBERAYVXifzgfZ/Mq0VXifzgfZ/MrHN7SH0RERQMYqamloxJSR7yTOBbKXaa9FxpW6MyHHjxkxfyFtP/tCwvLul9bepXa+fU9TUNxPymKMOqM7nZcpOpvfT2rqsEra6skm8ti3YYG5RkLb8eq2yY66LNFui5zGNoHxTmloQHPBymS19egCiS/xFBF5Q90uQanUGw7wqrG2uRR1yKhwPHnVsgpqoAS27LxoHfur5UlFxdMjoj4g5zMPqXscWubE4gjkQFxtNW4tVSGOnnmkcBmIB5LscS+jar7l/wD2lcnsxNHDihdK9rGmMi7jYcQtsXtbolHsjaFv/FerVdDgflXwePLS8y5z5/GykeXUl7eUw3P9YWjHJpqfC5Zad+R7LG/HS+qq5OXFUOywRcXT4/XiCSJrnSzyOGRxFy0c7BWGATYnLiBbVvmETWFxD22BPsR4mlyKIeKYNiE+KyuZGXtkddr7iwH7LrIWOigjjc7O5jQ0uPOw4rlarFK9mNOpxUuEYmDQAANL8F01bVx0VK+eU9lg4cyeinJuaSDJC53bBv8Ao1M7o8j8FAbieMYpUObSFzQNcrLANHeStGLDFWQxsxG5Zmu1xsdfEK0Me2XISOg2WH+p2973K4VPsv8AQzPtu96gPj2kne4gujbc27TRos5RuTHydOi4yoq8bwx7XVMjwDwzWc0roaaslxLBzPTHdT2I62cP1/NRLG1yRRZIuVwbG6ybE44aqXMx9xbKBrbRXOO1klFhr5InZZC4Nabf570eNp0KLFFTbOVVXWwSzVUmduYNZ2QPH8lcqso7XQNUtRDCbSzRsPRzgFiOqp5XZY543u6B4KrMSwFuI1hqH1BYMoaGht1RYxgr8KbHMybOxzsoNspB4haRhGXyEjtkVZs9Uy1WFsfMS5zXFuY87KzWbVOgERQsVrnYfROqGxiQggWJtxUJNukCaijUFSauihnc0NMjb2BvZSU64IPEjxHG57tA0ElcO/FcSlMszKiURh2tjo297BdFtPVeT4YY2mzpzl9XP/PeoeF4aJtm5wW9ue7m+rh7vxW+NKMbZZE7ZutfWYed88vljfYk8eoVuuN2WqdziZhcbNmblt3jUfmunxSWSDDZ5YXZZGNzA2BVMkKlwQ0S0XO7O4pWV9bIyolzMbHewaBrcfurHHKqajw180DssjSNSAeaq4NS2ivgsUVLs3X1NfHOal+ctIA0A9yh4vjtQaw0eHixDspcBcuPQKfG7oUdKtNTWU1LbyiZkd+GY8Vz09Pj9NTmodVZsou5gdcgexQqKJ20GIPNVUZJAwEWbxA00/zzV1iXdk0dnG9skbXscHMcLgjgV6XO43V1OEQ0kNJKA3IWkloN7WVpg08tThkM07s0jwSTYDmqOFLcRRORc3tDitZRV4ip5Q1hjDrZQdblWra3c4Kysn7REQeeVyQFDg6T/IonouQhrMbxWR7qVxaxp1DSGhvt4qxwiLGY64Cuc8wZSdXAgn1KzxV2yaLDFcQGG0om3e8u4NteyYTXHEaPyh0Yju4iwN1z+0tZVvlkppIrU7XgsflIubdVow3EcTpaMR0tPniuTm3ZKusX0WK4O1ReYyTG0u84gXXpc5UIiIAiIgCIiAIiIAiIgCIiAIiIAiIgCIiAl09EJos5da/BRZGZXOadbGy9x1EsTS1rtFrJuSTzV5ONKiXRrdBE/wA6Np9SgYxQwQ4PUVQYG5RYd5Ks1TbWVmXCI6UcXyXPgFpgV5EmZyjFq2jjlhEXtGR1mwFLvMQmqSNImWB7yu/XM7C025wYzW1meT6houlXJkdyOqCqJlERULhYWVhAR62pbSUkkzjo0XXzSomfUTvlebuebldftlVbuijpwdZHXPgFxi5s0uaPf9MxbYOb+T0xrnvDGi7ibABd3hlLDgmFGWYgOtme78lz+ydD5TiG+eLsiF/XyUja7ETJOKON3YZq+3MqIfTHcNU3nyrBHr5KjFcSlxKqMjyQwaNbyAUFFYYRhcuJ1ORukbfOd0WXMmeh9GCH4SIcFPLUPDYY3Pd0AVvT7LV8oBeGxjvOq7Ggw6noIRHCwDqeZUuy6I4V8njZfVJt1jVI4o7IVf10a8nZKtHB8ZXboreKJh/uOf8AJwh2VxEcmH/EvFRhNTh2HTuqGtAcWgWN13y5/bE2wto6vCrLHFJtG+HXZcuSMJdNnELodjRfEZT/AMv81zy6TYtv+lznowLHH7kenreMEiFilW+m2imniNnMeumqoocfwdr47Z7Xb3FcfjJvi1Sf6yp+zOKeRVe4ld8VJpryKvGVSafRy5sDeKOSHuSKWWN0Ujo3izmmxCzFK+GVsjDZzTcFdNtZhevl0I0Pnge9css5RcWduDLHPjv/AMn0fBsQZiNE2QHtjRw6FWC+eYBiZw+tGY/FP0cPzX0Fjg9gc03BFwurHPcj5/Wad4cnHTPS4Dao3xqTuAXfr55tIb41P6lXN7Tf0tf1n/BVrtZOxsd//UFxS7Wt7OyDfu2rLH8noa73Y1+5xSsMF+eOPoxuP4KvVjg2k056QuWcezsz/bZXHiVPwQXxem+2oCstnm5sZp+43Ux9yIzcYpfwWe2h/wBKgH9JXNLodsnXxCMdGLnlOT3My0XGCIRXuEbPfCdHvzOWakWy3Uw7HPt2aoetqLHJq0Ja3DGTi3yjll6Y5zHBzXFpHAhXlTsrWxNJjc2S3IaFUksUkMhjlaWOHEEKHFx7NcebHl9rs6bA8f3wFHiBDg7QPPuKrdocK+D6oPiHxMmre7uVQDY3XVvk+FNlXOfrJDz8FdPeqZxzx/psqnDp8NHKLrNja0kSUjzw7TfzXJq02cmMOMwHk45Sq43Ujo1mNZMLR9DRAi7T5UyiIgCIiAo9r6fyjZ+oFrlgzj1L5Wvs2Jxb7DqmPjmjcPwXxoixI6LfF0ZZOz0zivS8M85e1sjBhERSQEREAREQF5sti5wvEAHn4iXsvHToV2U0m+kL+RXzJfQdjqmPEKEsl7U0PZIPTkVxarE5U0awd8ElWNDPG2ANc4NI6rxX07GMD2C2tiFBXBzjka9M31kjZJyWcOF1oWWtL3BrdSVumpJIWZnWI7lR3K2R2a4WtdK0PNmniVmoYxkpEZu1a0UXxQCIiggssM+Rd9pTlBwz5F/2lOXfi9qNF0ERFoSEREAREQBERAYVXifzgfZ/Mq0VXifzgfZ/MrHN7SH0RERFxozOJwX/APJI/tv9xXZTuLKeRw4taSPYuJnL8Jx50hbfJIXAdWn9iunw/F6fFJHwxRyCzLuLrW8F0ZE3Uvgszm9m2NlxqMv1IBcL9V2xAK4aop6nA8SbIBcNddjraOHRXEu1cHk5MUEm+toDawKZIuTTRLVlIweT481sWmSpsB/iXerkNnsNmqa1tbM0iNhzAn+Zy69VzNNpESI2JfRtV9y//tK4fC6B2JVXk7XiM5S65F12+Jm2GVX3L/cVyuyv0v4xu/JTidQbC6JY2Uma9rhVMIBvq0q5x36HqfsfmFYKvx42wap+z+aopuUlZF2Uux8bDNUPLQXNaAD04rqly+xx+Nqm9zT711CZn9RL7OIxD/8AJnfft94VpthIRBTx8i4uPq/9qqxA/wD8kef+e33hdDtHQPraEOiF5IjmA6jmtm0nGyTxstExmE5wBmkecx8NFq2vH+gRHnvPyKq8Exr4Na+CdjnRE3FuLTzXvHcZjxKnbHBFIGsdcud4cFGx+SxXJcbL/QzPtu960Vm0rW1BgooDUOBtm5E93MrOAB8mzsjI/P7YbbrZUWC1zMMrnyTxOd2S024g3UKKbbIokYxWYlU0rRWUghiD7g5CDex6lXOyg/1SfvD+SqscxmLEqVsUEMga14cXOVpsob4UR0kP5KZ/b6JfRS47THDsYE0WjXkSM7jfX8fepW1FX5QKSGPUPbvLDnfh+astqKYTYYZbduE3B7jof89ypMBjfX4tC6XVlOwewcFMWnFSfwDqsOpRR0EMA4tbr481KRFyt27KFZi+LtwzdgwukL7nQ2suarsWOKTsbVkw0zTfKwZj4rtyAeOviqPaPDaY0EtSyNscrLHM0Wza8+q2xSinVclkWeHim8hjFG4GECzSPz71z9LimM1bpoYGtfI06usAGhe9jnvvUsv2BlNu/VbNlyDV19jftD3lS0o3YN9ZitTh2GwCdofWy3FraDXjp6lAxVmMfBTn1r4nRHKXNAGZuunBSdqYpGy0tY1pcyI9ru1uvGL41SVuEyRQ5zI7KSMp7OoOpUx+GkC2wT6HpfsKeoGBkHB6W3ofmpFbUClo5p3fyNJHjyWElciDkNparynFHRtN2wjIPHmtkO0FfDCyJkMQYxoaOweA9a04BD5XjMbn9rJeR1+o/ddvYdF0TlGNRos3R85Ez46oTtGR4fnAHI3uu3xCZk2BTyt1a+EuHrCo9r6fJVQTgaPaWnxH/tS8Cea3Z+ekv2mBzBfvGiTqSUg+SHsh8+nHPd/mFcbSi+CzeLfeuXwmuOFYgZJWOIsWPaOIVli+PQ11C+nghk7ViXOtYAFJRbmmug1ySdj/AJtU/bHuVRUtlwrHDNJGSGyl7ejhfkrTY53Yqm9C0+9Rcbqnsx4eVxmSniILYzwItx9qlfcY+SxqtpKI0b9zndI5pAYW2se9Qtk6OTyl9W5pEYblaTzJWW4ngV83weQemQEe9W1FjlBVObFG4xOOjWvba/hyVWnGLSRBWbYn5qOfa/JW2z/0NT+B95VftdA99LDM1pIjcQ6w4X/9KHg2PxUNH5PUMecpJaWa6FK3Y1Q7Rr2uH+tI++EH8SugZSis2fhp3GwfTsF+hsCPxXK43XjEatlQyJzGBmQZudiT+a6eCtZR7PQVL2lzWRMFgdTwCTTUY/kM5wDE8BmdZpDCdTa7HK+wjH46+QQSs3UxGljo7wWp21FC9hD4ZjcWIIBB/FUuGQmsxxklLEY4myB9uTWg3U1uX1Lknsudr/mEH3v5FSdmPoaP7TvevG1FO+bC8zGlxjeHEDpw/NVWB47Dh9IYJ43kBxLSzvVUnLHSI+DrkWuGTfQslAIztDrHlcLYucqEREAREQBERAEREAREQBERAEREAREQG6lkZHLmeLiy8TOa+VzmiwPBeEAvoOKtbqiQpFCxj5+3rYaBYfSSsjzkadFoa4tN2mxUpbWm0Oi0r449wXWAI4LgNrpL1UEfotJPr/8AS66SaSS2dxNlw20kmfF5B6AAXXp2p5bSKzfBVIi20zN7UxRj+Z4H4r02Yo+qYBB5PglJHzEYJ9eqslrhYI4WMHBrQF7XC+zrXRlERCTCLKweBQHDbXzbzFd2DoxoVCrDHZhNi9Q8cM1vZoq8Lhm7kfWaaOzDFfsdts2wUWBPqHi2a7z4LjamZ09RJK46ucSuyxM+SbKNYDqWNb7VxKvk4SRy6FbpTyP5Z6jY6WRrGi7nGwC+jYRQMw+iZE0doi7j1K4/ZemFRi7CRcRguXfrTDHizk9UzPcsaARFlbnkBERAYXObaH/V8Q6vXRrmdtT/AKLAOriqZPazq0avPE45dPsWPjal39IXMLq9ix8XVHwXNi9x7uv+wznsTN8RqD/zCooNjdb643rZz/WfetCo+zqxqoI7fZ/EGYnh7qWoIMjRlIPMdVy2MYe/Dq10RHYOrD1C1YfWSUNWyeM6g6jqF2WKUsWOYU2aGxeBmYfyW3vj+6PMlekz3/jI4Rdlspiu+h8jmd22eaTzC457Sxxa4WINiFtpaiSlqGTRGzmm6zhLazt1OBZ8dfPwfUeS+c4+7NjFR9qy7vDq2Ovo2TsPEajoVwGMm+LVP2ytszuJ5XpkXHNJP4IQ4rtcYOXZZg/paFxbdXDxXZ7Q9jZyNvc0LPH0zt1nOXGv3OLVjhOjat3SEquVlhelLXO/5VlSPZ15/YVqtdmRfGofX7lVK52UbfGWHo0pD3IrqeMMv4Nu2BvirR0YFQq62sN8Yd3NCpVOT3MjSL+hH+DvdkxbB2faKul8+oNoKqgpmwRMYWDqpg2vqwNYYz7VvHJFKjyM+gzSyOSXZ2q4zbIQirhLLbyxzWWmfauukBDGsj7xqqWeeSolMkzy954kqmTImqR0aLQ5MWTfM1rpcCJGz9eTw19y5pdTuzhmyjw/SSfl4qmPtnXrH9MY/LaOWUvCQTidOB6YURWOz8RmxinA5G59SrHs6Mz24pN/g+ijgFlAi7j5AyiIgCIiA8SjNG5vUEL4zWM3dZOz0XkfivtB4L49jbcmM1beFpXe9a4uzPIQhxC2LWOK2LoRgwiIpKhERAEREAVns/ibsLxOOW/xbuy8dQqxZUNWqJTrk+o1FWakC3mcQtFja9tFW7NVYrKKNsh7UZDHLrd2zJlyjKvHeNyk7+DoXPJTRPMcgeOIKk1NbvosjW2vxuosgAkcG8L6LCyUnFNC6CLfT0pnaSHAALS9pY8tPEGyja0rBhERVILLDPkX/aU1QsM+Rd9pTV34vajRdGURFoSEREAREQBERAYVXifzgfZ/Mq0VXifzgfZ/MrHN7SH0RERFxGZoqKSnqgBUQsktwzC9kpqOmpL+TwsjJ4lo1K3opt9A8SRRzMLJWNe08Q4XCjMwmgY/O2khv3tupiJbQMAWFllEUAw5rXNLXAFp0IIWtlNBG7NHBGx3VrQCtqKbAXl7GyNLXtDmniCLhekUA1xwQwkmKJjL8crQFsREBpNLTufndBEXXvmLBdbkRTYIk2G0VRJnlpo3P5nLqVs8ipdyIfJojGDfIWC1/Bb0TcyTxHHHE3LGxrG9Giy0T4dR1L881NG9/UjUqUiWwaBR0oh3Pk8W6vfJkFr+C9xQxQNyxRsjb0aAAtiwdRZLb7BSbQYrTMoZKeKVsksgy2ab2HevOylIYaJ87hYzHTwH+SvUGzFIyXPLI+XW+XgFdta1jQ1oAaBYAclo5JR2xJMoiLIqV1TjmH0xc18+Z7TYtYCTdUVfiVVjjxS0UDhFfXqfHoFfOwXD3zOlfThz3HMbk2upkUUcLAyKNrGjk0WC1Uox5XZboh4NhrcNpcl80r9Xu/IKZHDFESY4mMJ4lrQLrYio5Nu2QYIBBBFwVrFNThhYIIw13EZBYraihNkHljGsaGsaGtHAAWCPYyRpbIxrmnk4XC9IoBqjp4IjeKGNh4Xa0BbURSDXJDFKAJY2PA4ZmgpHDFDfdRMjvxytAutiJbBFqMOo6l+eamje70iNfavcdFSxRujZTxtY7zmhosfHqt6KbYNLYYaWN7oYY2WFyGNAuuSwqRuK4zfEXby7SWtcdL9PeuzVBW7LwzSmSmmMJJvlIuP2WmOSV2WRYHBcOcDekj19S5HFaeGPFXQ0F3NuAA03s7oCrn+Ha54ySYk4s6do/hdWOHYJS4e4SNBklH87+XgFZTUfmx0WAbeMNfZ2ljfgVF+CMPzZvI4b9MunsU1FhbKml9LTyBokp4nhnm5mA28Fl9PC+HcviY6L0C0W9i2olskg/A+HXv5HF7FKihigYGQxtjaOTRYLYiW2DFtFDdhOHufnNJDf7OnsU1ETa6BgANaGtAAHABZRFBAREQBERAEREAREQBERAEREAREQBERAEa7K4EctVKgihfTuc93aHeoqs1VMkmy1wfCWhpBIsoSKZR0jZWZ36jkFb6sjHLIY4i64PHJRLjNW8cN4QPUvolbTincC09kr5lVuzVUruN3n3rt0cWpNMzyfg0qwwKPe43Rs/wCaCq9XWyMe82hpr/y3d+C7pdMpHs+oLKwsrjOsIiIAvLvNPgvSweCA+YYgb18/3jvetLPlG+IUrF25cUqRa3xhURps4HoVwP3H18OcS/g7Lak2wOED0mrjF2O0134DA/vaT7Fxy0y9nJ6d9p/yzptimg1FQ7mGgLsVx2xTwKqdl9S0FditsXtPJ9Q++zKIi1OEIiIDC5bbZ3xVMO8rqVyW2x7VMPFZ5fazs0CvPE5VdbscLUdU7v8AyXJLr9ktMKqXd59y58XuPa9Q+z/4OUqDeokP9R961r1IbyvPUleqeLfVEcXpuAWfydidR5Na6HZXFfJ5/JJnfFyHsk8iqavo5KGrfDIOHA9QtAJaQ4GxHAqybizLLCOox1+To9q8K3UvlkLew/z7cj1XNrucGrY8Zwx1PPYvAyuB5965HE6F9BWPheNAbtPUK+SP+SOXRZWrwz7RP2axQ0VVuZD8VJp4FV+JOz4jUO6vKioSSbnUrPc9tHXHDGOR5F8nqPWRviF2G1WmCwjvC5GnGaojHVwXW7XnLhsDf6h7lpD2s5NVznxo45WWHaYdXn+gD8VWqyotMIrj1yj8VSHZ15/b/wAorVebIi+L+DCqNdBsaP8AWbz0Ypx+5Ges4wSI21JvjUvcAFULusR2bgrqt9Q+ZzXO5BRHbHRfy1Lh6leWOTbZy4NdhhjjFvo5BF1Z2O6VX/6rwdjpP5apvraq+KRv+vwf9xy6y1pcbAXPQLrYdj2AjfVDj3NC3uGDYHya6YetynxP5KS9Qg+MabZXYHgDi4VdcMkbdQx3PxUTaPFBXVIihPxMWg7ymL7QT14MUfxUPQcSqZRKSS2xLYcM5T8ubv4X4C6nY2jJdJVuGnmt/Nc7RUklbUsgiF3OPsC+j0FIyipI4Ixo0e1WxRt2Y+pZ1GHjXbJKIi6j58yiIgCIiAwvkm0wy7QVo/5hX1tfJtqP/wAhrPt/ktcXZnk6KpbFrWxdCMGERFJUIiIAiIgCIiAu9lqrc15hJs2UW9a7TyiXJkzmy+bUkxgqopRoWOBX0Njg9jXDgRcLzNXFxluXyawfB7YxzzZjST3I9jmGzgQe9TMOkY3MHEAnmVjEZGPe0NsSOJC5ti27rNa4I0U0kV8htdeCSSSdSUQcVnbfBUIttREyPLkfmuNVqRqgWWGfIv8AtKcoOGfIv+0py7sXtRougiItCQiIgCIiAIiIDCq8T+cD7P5lWiq8T+cD7P5lY5vaQ+iIiIuIzCIiAIiIAiIgCIiAIiIAiIgCIiAIiIAiIgCIiAIiIAiIgCIiAIiIAiIgCIiAIiIAiIgCIiAIiIAiIgCIiAIiIAiIgCIiAIiIAiIgCIiAIiIAiIgCIiAIiIAiIgCIiAIASbAXPRFvo5GRzgv4dVaKt0yTS5jmGzgR4rfTVboBltmat2ITRva1rSCb30UFWf0S4HTPVbUOma5ztAGmwXzR5u9x6lfSHgGGbNyjcfwXzbiu/R205MzyGF0ewrM2O39GNxXOLqv/AI/bfFZz0i/MLrn7WVh7j6AsrCyuQ6giIgCwVlYQHzzaSMx41P8A1EO/BVa6TbOnLauKcDR7bHxC5tcWRVI+r0kt+GLOynHluyAI1LGD8Fxq63ZOds9BPRPN7XIHcVzNbTupauWFwsWusPBWycpM59G9mSeL97JuztUKXFoi42a/sn1r6EDcL5UCQQQbELvNncWbX0gjebTRixHXvV8Mvg5vU8D4yr/kullYRdB4plERAYXH7bOvUU7ejSuwXF7aG9dCOjPzWWX2nd6f99HOLsdmRlwGod1LvcuOXY4D2NmJndzlji7PX9Q+2l+6OPd5x8VJwwXxKmH/ADB71FU3BW5sWph/WFmvcdWTjE/4Os2mwryyk38bbzRi/iFw3BfVbAtsea4XaXC/Iqvexj4mXUW5Fb5YfKPK9N1P/wCqX/BAwuvfh9YyZp04OHULrMcoY8Ww1tTT2MjRmaRzHRcOul2UxTdyeRTHsO8wnkeipjl/izp1uJprNj7RzZBBIIsQsK/2pwvyWp8pib8XIdbciqBZyjtdHZhyrLBSRuoheshH9Y966jbM2pKYf1fkubwwXxGnH9YXQ7ansUre8rSHsZx6jnVY0corGm0wWr73tCrlYR6YFL3ygKkTrz9L+UV66PYxv+nTH+hc4um2KHx9Qf6Qpx+4x13GCRCxvEKpmL1DY6iRrQ6wAOihjF8Qbwq5PamNG+LVP21CSUnb5L4cMHjjaXRYjHMSH+9PWxu0WJj/AHi/iAqpFXdL8l3p8T/xR0NNtbVsIE8bJB3aFWTKnCMcGSVgjmPXQ+1cYgJBuDY9yusr+eTnnocb5h9LLbGcDlw47xh3kB/m6eKqV0+A4uKphw+u7YeLMcfcqTFqF1BXPhPm8WnuSUVW5FtPlmpPFl7X/szhNc6grmTDhezh3L6PDK2aJsjDdrhcFfK13OyVWZ8O3TjcxG3qV8MuaOP1PDcVkRfrCIuk8MyiIgCIiAwV8m2oN9oa37xfWSvkW0Ts+PVp/wCaVri7M8nRXLYtY4rYuhGDCIikqEREAREQBERAF9JwVrKrZ6nnbo9rLH1L5suz2SrXfBMtMODX39RXNqUtls0xvkuOSIi8c0NppZRFvMunFalNNfeDJl7VrX5KEryUeKJYREVCCywz5F32lOUHDPkX/aU5d+L2o0XQREWhIREQBERAEREBhVeJ/OB9n8yrRVeJ/OB9n8ysc3tIfREXlzgxpc42AFySvSg42XDB6os45Pw5/guNK3RmUc+O19dVmDDGZW8jYFx7zfgtZxfF8MqGsrRnB1s8DUdxC3bHbvPVX+Us23hr+ynbUwtfhWcgZo3gj16Lpe1S2UXLSkqY6umZPCbseL94W5c/shKXUc8Z4MeCPWP2XQLCcdsqKsg4u6tbSAYeCZi8DS2g16qgqJtoqRhllc/IOJAaQPFdXJIyKMvkcGtaLkk2AVRiWPUUdPIyJ4nkc0tAbqNepV8bfVEo8YBjUlfI6nqAN41uYOAsCFYYnXx4dSOmfqeDW9SqrZrCpKYuq5+y5zcrG35dSou2EhNTTx/yhhd+P7KXCLyUh8nmKux7EQ6WmFoweDQ0Dw14rZhu0NSyrFPiFiC7KXEZSw96vMHY1mE0zWiw3YPt1XM7VwtjxQPbpvIw4+Oo/JWTUm40T+x2aKtOIso8JpqicPeXsaLMFyTa6jM2lpd4GSwzwg83t4LHY30VLtFX4hi9Ph80cczXneC4c0XAF1EO01IJQ10U7Wn+ct08UUJP4FMu0VLLtNRxv0imey9s4bofaraCZlRCyaJ2ZjxcFQ4tdg2Itc8oggklLS4MaXWHE25LlcNxcQ4lVzOinkbK7stGpaCTxUxg5JsUdcih1+J02HxtdO45ncGNF3FQ4No6OWYRyMlgJ4GQWChQbVii4XmR7I2F8jg1rRckmwCytdTTx1UDoZm5mP0IUL9yDmcU2lke/d4e7IwcZCNT4X4Lo6J7pKGB7yXOdG0k8ybLk9paaGlroo4I2xs3Q0HiV1mHi2H04/5bfctsiiopos+jnpf4lAL+1YcmZSvOHbR1LKlsNdZzCcpdaxaV1a4XEmCtx+WOnFw+QN068yrQamqaC5O6RRq+sZQUrqiVrnNaQDlGvRVr9pqQMa5kUzxa7rN81YqDfRFF2ii0NfBXU3lELrMGhzaEHvUCfaSjjkc2OOaYN4uY3RQoNuhRcoolBiFPiERfTvvl85p0I8VEqtoKSnmdCxsk72+duxcD1psk3QLZFBw7FabEcwhLmvbqWPFion8SUeaRpjmD2GwbluXHu1TZLoUXKKrw/HKavnMDWSRyWuA8cVaKGmuwERFBAREQBERAEREAREQBERAEREAREQBERAEREAREQBERAEREAREQBERAFhZRAb5aV0UQkJBvyWhenSyPaGucSAvKs6+CQpLKGV0ea4F+SjK0jrot2C42IHBXxqL9wVFJiF4qOo5Fsbvcvna+iYw/eUdW/heN3uXztd2j6dGWTsLrf/j4f6xqfuh71yS67/49+fVX3Y9668ntIh7jvFlYWVyHUEREAWFlYQFNtPRmqwt5aLvj7QXAr6q9oe0tcLg6L5zjVAcPxCSK3YJzN8Fz5o/J7XpebvGzGDVxoMQjmv2fNd4K+2qw4TxNxCAX07duY6rk11ezOKtli+D6og3FmE8x0VINNbWdWrhKElnh2uzlFtpqiWlmbLC4tc3orbHsDfQyOmhBdA43+yqRUacWdWPJDNC1zZ2eGbUwTNDKz4t/pcir6Krp5m5o5mOHcV8uWQ9zfNcR4FaLM12cGX0yEncXR9UEjD/MPas529QvloqJhwlkH+Ir2KypHCeQf4iredfgw/2mX/cfT7jquI2wdfFGjoxVQxKtHCql/uXvEpXzGB8ji5xiFyeKieRSjRtptFLBlUm7IS7LC+zslIf6XLjV2NJ2NjnHqxyri7Ztr/bFfujjlY4AL4zTj+pVytdmhfGYe66pH3I6c7rDL+D6EomJ0TK+jfC8cRoehUtF21Z8nGTi7R8tqqeSlqHwyizmGxXhjix4c02c03BXX7WYXvovLIh22DtgcwuOXHOO1n1OmzrPjv8A8nd4dUxY9hDoZrF9srh39VxldSSUVU+CQWLTp3hb8HxB+HVrZR5h0eOoXS7RYezEqFtZT6va2+nMK7+uP7o5I3pM21+2RzGDjNitMP6wrzbU9umHcVTYEL4xTj+pWu2p/wBKgH9JUL7bL5edXD+DmlYcMBPfN+Sr1Yy6YFF3ylUj8nZm/wAf5K5dTsU35y7wC5ZdZsYPiKk+Cti9xhr/ALDOdxQ3xKoP/MKjAXcB1W+vN66c/wBZ960x/KNvwuFR9nTDjGv4O0h2WoJIGOIeHFoJs5HbI0RvaSQetWlPXU25YBPHwH8wW8VUB4Ss/uC69sKPm3qNQn2zka3ZOeJpdTyCQDWx0K517HRvLHgtcNCCvo9Vi9FSsJknZccgblcBiNSKuulna3KHHQLHJGK6PV0OfNktZFx+TRG90cjXtNi03BXQbSjyiio6zm5tiVzq6XHRu9n6Fh87Q29SrH2s3z8Zsb+bOaXS7FyWq5o+Rbdc0uj2MbevlPRn5qMXuROurwSO0REXafLGUREAREQGDoCvjmLuz4tVu6yu96+wSnLE89ASvjNU7PVTO6vJ/Fa4jPIahxWxeG+cva6EYMIiKSoREQBERAEREAXR7IP+NqI+oBXOK72VflxJzfSYVhqFeNlo9n0alhjEDTlBuNSq+rY2Ooc1vBeWTyxts15AWskuNzqSvKlNSikkbthe4YnTPytt614II4gjxWWPdG7M02KzVXyDMsZjkLHcQvKy5xe4ucbkrCP9iCywz5F/2lOUHDPkX/aU5d2L2o0XQREWhIREQBERAEREBhVeJ/OB9n8yrRVeJ/OB9n8ysc3tIfREXmRjZI3RvF2uBBHcvSLiMzlH4HiOH1m9w52Zv8pBF7dCCvGMNxV+H7zEHsjjDgBG213HvXWOc1jS5xAA1JJtZcjj2IHFKqOlpLyRtNhb+Zy6YScnyWXJYbIsyUM8pGhf7h+60DapxqwNw3cF1uPat1V5hlGKGgjp+JA7R6k8VCj2coo6oTdtwDswYT2bqu6Lk2xwWVTTx1dM+GW+R41toqSp2Vp3Rk00r2v5B5uCugUPEMTpsPjLpZAX27LAbkqkJST+khWcvgNZPRYmymc45HvyPYeAPVTdsIHZ4KgA5LFhPQ8QouAUctdinlj22jY8vcf6uQC66aGOeJ0UzA9juIK1nJRmmS+ymwPGKX4PjhnmZFJEMpzm1xysqbGakYti7WUvaaAI2Hrrx/FXUmy1E5xLJJmDoDdTcPwikw85oWEyem83KjfCL3IWjTiNaMIoYImM3khAZGDw0A1KqNoRiBoon1rqfLn0bGDcaHmugxHDoMRhEc4PZN2uabEKA7ZmkczK6edx5EuGiiE4rkJkLHAGzYQDrYAH/wDVStrQ34OiPPeC3sKmVWDw1RpS+R4NOAG2tra3H2LdiWHR4lC2KV7mta7N2U3q0LIOJtYdlu0BpFGR46KRs99C0/gfeVvqaCOow7yJznBmVrbjjpb9F7oqVlFSsp2OLms4E8eKo5JxogkLm9nSG4xiLCbOzHT/ABFdIqqrwClqap1QHyRvfq7IbApBpJphFbVuYNr4/KbZLDJfhe2n4rftbufI4b232fs9bW1/JWVfhVLXxtbM05mCzXtNio9Ls/SQTNle6SZzfN3huArqceGTZPog4UUAf527bfxst6Isb5KnH7W/SUf3Q95XUUB/1fTn/lN9yh4lgcGI1Amlkka4Ny2bbv8A1U6OAR0rYA42azKDz4WWkpJxSLNlBimP78mlw9zRm0dM52Ueq/vWzB4sMwxu8krYZKhw1cHCze4L1/ClJ9fN+H6J/ClJ9dN+H6K9wqkxwScbliqMAnkicHsIFiOB7QWcIa12z8YLQQYzcW48VufhcLsK+D8zxHYDNz0N1upqNlNRClY5xaGloJ46qm5KNIg5rCy8bN4jk435dLC/4XVrsyYDhDcmXNc7zx7/AFKXh2GQ4fDJExzntebnPbpZRJNmqN0jnRvlia7i1jtFZzi7RNlZhlvhPE3UfyW7fly8OOllK2QMPk040E+e7r8cttPzVzRUMFBDuqdmUcSTqSe9QanZ6jmndMx0kLncRGbAo5p2hZXwhp2xJprZBfPl4ebr+Nl6wDL8PYgLa3db+5XOH4ZTYcwiBpzO857tSVrosJhoqyWpje8ulvcG1hc3RzXIsrJwBtnBYWuy5/tK6NQX4ZE/FGV5e/eNFg3lwI/NTlnNp1RDCIioQEREAREQBERAEREAREQBERAEREAREQBERAEREAREQBEWEJqzKLW+aNnnvaPErU+upox2pm+rVWUJPpF1im+kSUVc/GaVvmlzvAKLJj31cPtK1WnyP4OiGizy6iXaLnJMaqneblb4BR/K6ud4YJHuJ0AHNarRz+Toj6XkfMnR1DpGN854HiVNwzyapY5wc15Bta/BcLOyaOQsmD2u6OSKeWAkxSOYTxymy2hpEuWzoXpScbUjp8VxGmoqt0LQXEcQOSrJMeefk4gPEqoJdI7UlzifElbpqOpgYHzQvY08yFqtNjXZ0w0GCFKXZc0j58Sw6ullIbHHE4BrRxNlxC6bD8TdRU9TCW5o5mEHuNlzK1xwULo8T1LD4svC4+Aus/8Aj4/6xqfuh71ya6r/AOP3WxWcdYvzCtk9rOCHuPoCysBZXIdQREQBYWVhAFT7RYWMQoyWD46PVvf3K4S11DVqmXx5HjkpR+D5S5pa4tcLEaEIxxY4OaSCNQQus2lwIvzVlK3tfzsHPvXJWXFKLiz6nT5454WjsMF2giqoxS19s5Fg48HLGJ7LMmJloXhpOuQ8PUuQVrh2P1lDZodvI/RcrrImqkcuTSTxy34HX7EWqwyspCRNA8d4FwohBBsRZdrTbVUMzQKhroz3i4UkVeCVHaLoHE9QFPji+mUWtzQ4yQOBRd8Y8Cfypj7Fn4PwR3BkHqKeL9yf9yXzBnAKVX6OiHSNq7M4Lgz+DGX7nrk8fYyLFJI49GMAAHqVZQcUbYdVHPkpJorl2N8mxvixccuxqxk2OYP6Apx/JXXdwX7nHK42WbfGY+4EqnV5siL4uO5hVIe5G+q4wS/g7tERdx8oeXsD2FrhcHQhfPsew04dWkNHxT9Wn8l9DVdjWHNxGhfHbtjVp6FZ5Ibkdmj1Hhyc9M+crqdlMUAvQzu0PmX9y5iWN0Ujo3izmmxCRyOika9hyuabghcsZOLPoM+GOfHR1bsJNHtLBLGPiZHEjuKibZm9fEOjF0WCYgzEqJkhtvGaOHQrmNr3XxUDoxbzSUODy9LKctSlPuKoolY1OmCUo6vcVXKxrdMJoh1zLnXTPWy+6P8AJXLr9jxbD6l3f+S5BdjsmLYROerj7lfF7jm9Qf8AR/5RyVSb1Mp/qPvWtbp4Zd68mN47R4tK15Hj+U+xUadnXCUdq5PNz1Wcx6lMpHIrFio5LfSLkotsVNPM60UT3nuCu8O2WqZ3B9Wd1H05lWUZSMsmfHiVyZBwTDX4hWNFjumm7ype1dU2StZTxm7YW29at8QxCkwOj8mow0zEWAHLvK42R7pHue83c43JKvKorajlwbs+TytUl0eV2GxdOW0805HnGwXJQxOmlbGwXc42AX0nDKQUVDFCP5Rr4qcMebKep5VHHs+WS0RF1Hz5lERAEREBGxF+7w+of6Mbj+C+Mk3JPVfWtpZdzgNW7/lke1fJFtiMsnZ6ZxXteWc16W6MGERFJAREQBERAEREAVts07Li8Y6gj8FUq12Zbnxynb6RI/BZ5eYMtHs7ZbaRzGztL+CmvoYhEbEggcVRtxGkc8tE7Lg2NyvGcJQds6VCT6Rc4hJG6NoaQXX5KAvDZGPF2va4dxWxrHOBLWkgdFEm5OyGn8mERFQqWWGfIv8AtKaoWGfIv+0pq78XtRoujKIi0JCIiAIiIAiIgMKrxP5wPs/mVaKrxP5wPs/mVjm9pD6IiIsLiMyjr8CqK2ske+tLYHOu1mpspuHYRS4cM0TS6Q6GR3H1dFYIr721RNhERUIKrFsNqq6ZjoKswMDbOAJ1Uan2XpmPDqmZ855jgD+avkV1OSVImzxFGyGMMjYGMHAAWC9oioQEREAREQBERAEREAREQBERAEREAREQBERAEREAREQBERAEREAREQBERAEREAREQBERAEREAREQBEWEJMovLnBouSB4rTJXU0fnTNv4qyhJ9ItHHOXSJCKukxmlb5pc7wCjSY99XD7StVp8j+Dpjos8uol0i5yTGqp3m5W+AUaSuqZPOmd6itY6Ob7OmHpeV9ujqXSMZ5zgPErQ/EaWPjM31arli9zvOcT4lYW0dEvlnTD0mK9zOhkxqmb5oc71KNJjzv8AZwgeJVOi1jpcaOqHp2CPxZPkxiqf5rg3wCjPq6iTzpnn1rSi2WKC6R0x0+KPUTJc48ST4rCwivRqkkZWERCTK30dS6jqmTsAJYeBUdZTsiSUlTJeJ4g/EanfPaG2FgAoiK9i2amkw4VO9AeW5gy3JVtRMZTx4IqL4RAwWSGLFIHz2DAeJ4BdhjVTStwqXeOY4ObZovxK4Egg2PJZLibAkkDqolG3Zjm0izZFO6o8kXBCqjoSuuwzZ6evp98XiNh8244rlJ2GOeRh4tcQrJpujx/VskJyiovo1rpNhXZcdt6UbgubV3se/JtFT8s1x+CT9rPHj2fT1lYWVxnWEREAREQGEWVhAYIBBBXN45s22oLqijAbJxLORXSoVWUVJUzXFmniluiz5ZPDJTyGOVhY4cQVrX0ytw2mrmFs8TSevMLm63ZB4u6kmBHov/Vc8sLXR7mD1LHPifDOXRWM+B4jBfNTOcBzbqobqadnnQyDxaVltaO+OXHLpo1LNz1WTG8fyO9iwQRyKjktcTLXOuLOI9ak4mSa19zyHuUVgu9o71JxH57J3G34KfgpxvVEVdhipybJQjq1oXIDiuvx/sbNQN+yFpj6ZyaznJjX7nHq/wBjm3xRx6MKoF0Wxg/1jKejPzVcfuRrrX/QkdqsrCLtPlghWVhAcjtbhVj5bC3ThIB71yy+pzxNnhdHILtcLEL53jGGyYbVuY4fFu1Y7qFy5YU7R73p2p3R8cu10MIxOTDKsSN1YdHN6heMWrfL6+ScXDToAeihostzqj0Vhhv8lchWeJsMeH0DTochKh0VM6rq44WC5cbK32sjEM9NC3gyOysl9LZlkmvNCBQrpMAxylw6iMMwfmLidBdc2irGTi7RpmwxzR2yO5G02Fu45vWxehtBg7uLgPFi4RFp5mcf+24vhs7v4YwR/F8frZ+yHFMCbrmh9TFwiJ5n+B/tsP8AuZ2su0+HQg7iMvPc2ypq/aesqQWwgQsPTiqNFDyyZrj0OGDur/ky5xe4ucSSeJKwtkMEtRII4mF7jwAC63BNmhA5tRWAOeNQzkFEYOTNM+px4I8/+DzsvgpiArKltnnzGnkOq6hYAAFgsrrjFRVHzWbNLNNykERFYxMoiIAiLCA5zbqbdYA5t9ZHhq+ZrvP/AJEmtTUsPVxd+C4RdGPown2e2cFlG+aEWxkEREICIiAIiIAiIgMrfQzPp6uOaJ1nsNwVHW2AXkVMntZvp1eWKZ1k+11VLSGJsLWvcLF91zhNzdF0+yOG0dYyaWoa2R7TYNPIdV5nMnR9LJY9PBySOabI9nmuI8CrnC9pJ6ClfCWb25u1zjwWraWjp6LEzHTWDXNzFo/lKqVXpllGGaCbRasx+rae0GO8QpUe0enxkGv9JVAirtTKS0mGXaPo2z1bHXUkj4wQA+xB8ArZczsN9HT/AHv5BdMuqCqKPGzQUJuK6MosLKsZBERAEREAREQGFV4n84H2fzKtFV4n84H2fzKxze0h9ERaKypbR0slQ5pcGC5A4reoON/Q9V92VyRVuihXjaeEsz+ST5PSsLKdFisNVh89TSnM6JhcWO0INrgH2KrwfF6Kjwdkc8l3jN2A25K1YLTSNosRqiwxxSxO3be6xK2cIk0XODV78SpHTSMawh5aA1WC5bDZ5abZaomhdlkZJobX5tVvg9RNU4MyaV5dKQ7tHuJVJw5tENFki5/CMTqXYTWVU7jM+I9kHTktFDNiuJRGaHEYWvufirC48dFHjfIo6dFS4zJirH07aAOIt23NaD2u/uVwzNkbmtmtrbqqtUrB6REVSAiIgCIiAIiIAiIgCIiAIiIAiIgCIiAIiIAiIgCIiAIiIAiIgCIiAIsXstb6iFnnSNHrUqLfRZQlLpG1FBfitIz/AGmbwCjSY7EPk4nO8dFrHBkl0johpM0+oluioJMcmPmRtb46qLJilW//AGpHhotVpJvs6YemZn3wdQSANTZaX1dPH58rR61yr55ZPPkc7xK8cVtHRflnTD0lf5SOlfi9Izg8u8Ao0mPMHycJPiVRrC1jpMaOqHpuGPfJaSY3UO81rG/io0mI1T+Mzh4aKKsLZYYLpHTHS4Y9RPbpZH+c9x8SvKwivSRsopdBERSWCIiAIiIAiIgCIiAIiIAiIgCyim4ZPSQOkNXDvA5tm87FQ+Ck5OMbSshKyjx2tjovJWvGW1g7mAq02JNtAiNJ9kTxxyJbkEV3sxQQVtTIagZgwaNPNbtqcOpqMRSwNDC42LQq7ldGD1UVl8NFjgWM0gw+OGaVsT4xYh2l+9cBiRacRqchzN3jrEc9VNVdUi07tLKYxpnjep6WOJb4/JpVls9Ju8do3f8ANA9qrVIoZN1XQSejI0/irPo8Vdn2JZXlpzNBHAi6yuI7DKIiAIiIAiIgMIsogMIsogMWXkxtPFo9i9Igs57aLE34ZJC2KGJweCTmCpv4lefOooD6lI21N6unb0afeoUezVfLE2RgYQ4XGq5puW5pHuaeGBYYyy9s3N2jj4uw6AnuWX4/SSOLpMMiJPEqnrKOahn3M4Afa9gbrQs98lwdi0uGS3R//svxjOGHzsKZ6rKTPtHh9VCIZ6JzoxawvwXLonkkHosT55/8l/5ZgLuNFIPBSsOxbBaCV0kMUrHOFjcXXLKfh2D1OJMc6DLZpsblSpu+EUy6bEo/XJ1/J1o2pw0/zvH+Er23abDCPliPFpXI1+C1eHxb2drQ29rg3VcrvLJdowh6fgyK4M+hDaLDD/vLfYVsGO4aeFUz2r5yijzv8Ev0rH+WfSBjGHu4VcftWqtkwzEacxTTROB4HMLhfPETzX2iF6Wou4youKzAXsfekninZy7QBC0xYHWyPDcjGg8y8WVbc9VnO4fzH2rO4/g7lDKlW7/0d5geDQ4a3eOe18zhq7p4KBtFhFXiFa2WnyFgbbV1lyomlHCV4/xFehVVA4Tyf3FaeSLVUckdHljk8m+2WDtm8SH+xafBwXg7P4mP93P9wUQV9YOFTL/cV7GKVzeFVL/cqXA6K1P5RtOCYi3jSvXg4RXjjSyexZGMYgP96k9q9tx7Em/704+ICfQP/k/sRzh1YONNL/astw2tebNppT/hV3gGL11ZibIZpszCCSMoXYgC3BaRxqStHHn12XBLbJKz57Ds9iU1viMg6uNlb0eyGodVzf4WfqusRaLFFHFk9RzT4XBEosOpaFuWCJreptqVLRFpVHBKTk7bCIsqSDCIiAyiIgCwsrCA+dbf1G8xiOEcI4/euWVrtRP5RtBVOBuA7KPUqpvFdUekc8nybERFoZBERAEREAREQBERAFYYLh82JVm4gte1yTwAVer7ZLEYcNxF8k4OR7MtxyWeX2uzbBu8i29mzFsCqcLY2SQtfGTbM3kVAgqZqdxdBK+MniWmy6XafHaWsoxTUrt4S4EutYBcqvMlSfB9Pgc5w/qI9SSPleXyOLnHiSdV5RXuIzYQ7BIWUzQKoWvYajrdQlZpKexpJdlEiIoNDtthvo6f778gumXM7DfR0/335BdMumHR89qfuyMoiKxgEREAREQBERAYVXifzgfZ/Mq0VXifzgfZ/MrHN7SH0RFAxw2weq+xZT1ggOFnAEdCuNOnZQpNm6WmlwuOV8EbpMx7RaCeKtK/TD6nkN073FbmtDRZoAHQLJAIsRcKzlbsHL4ZC6o2Wq4oxdxcSAOdrH8lnBsZhpsNFI+OV0zS4NaxtybldM1rWCzWho7hZAxocXBoBPOyt5E7smzmtnKmOkwqskmBLI3guA46i1lCxCTDZXMlwps8dVm0axpt+x8F2TWMaCGtaAeQFkbGxpu1rQeoCnyK7oWUuIYxUYbHSRug3ksjAXknn0V0x2ZgcRa4vY8lktabXANuF1lZtpkBERVICIiAIiIAiIgCIiAIiIAiIgCIiAIiIAiLw6RjPOe0eJU030WUW+ke0UWTEKSPjM3wGqjSY1TNvkDnepaLFN9I2hps0uolksqjkx538kIHiVGkxirfwcGeAWq0mR9nTH03PLvg6ReHzRM8+Ro8SuVfWVEnnzPPrWouLuJJ8VqtE/lnVH0l/wCUjp5MTpI+MoPhqo0mOQDzGPd+C59FtHSQXZ0x9Mwrvkt347IfMiaPEqNJi1W/g/KO4KCsrWODGukdMNJhj1E2vqZ5PPlefWtRJPE3WEWqil0dChFdIysIiksEREAREQBERAEREAREQBERAEREAREQBERAEREAREQBERAERZtc2GqBugNTbit89HUUzWumhcwO4Ejit1FQ1T5WSMjsGkG7uC6mvLMQp2RTR2ykE2PNc+TURhxZ52o10cU0lyvk4+klqIJg+mc4P4dlWLqPEMReJKuQjpm5epXEUEUItExrfALcy2cZuF9Vyz1bb+lHn5fUd0rhHn8kCnwOKJoe9jpO8jRcztLC2LE+y3KHMBAC+oAtyXBGWy+e7ZsHlUMjfNIIHtWmJvyK32ebqMs8nMnZzSyDZwPRYRd5xn2DDJd/htNLxzRtP4KUqXZGbfbP02urAWH1FXS4n2di6MoiKCQiIgCIiAIiIAiIgCIiA4rbE3xKEf0fmutoxlpIh0YFx+1pzYzGOjR712UAtAwf0hZQ9zPQ1PGDGjhtqzfGZO5oVMrXaY3xqb1e5VS5p+5nuaVVhj/AREVToC6TZnFaSgppGVD8rnOuNLrm10Oz+CU+JUb5Ji8EOsLFXx3u4OTW7PF/U6N+0uLUddQtjp5Q5wcDay5dXu0ODQYZFG6FzyXG3aKokyXu5GiUFi/p9BEVng2EjFXPaJt25vK17qqTbpHRkyRxx3S6KxFe4ns3Jh9I6o34kDeIy2VEkotcMjFmhlVwYRW9Ds9V1tM2eMsDXcAVGxPC5sMcxs7mEv4BpU7WlZVajHKWxPkgoiKpsERWFLguIVTQ6KndlPN2ilJvopPJGCuTor0VnNs/iULcxp8w/pN1Wva5ji17S1w4go4tdkQywn7XZc7Ji+Mt+yV3q4XZAXxYnowrul1YfaeB6k/63/AWURannBERAEREBhERAZREQGFqqZRDTSyHgxpP4Laqfaqp8lwCqdexc3KPWpXZD6PltRIZqiSQ6l7i78V5ZxXle2jRdaOZmURFYoEREAREQBERAEREAUinGhKjqfQ0s9RGdxE+TrlF1hqH9B3+npea2YXRYfss+sw8VJnDHPF2Ntf2rnnscxxa9pa4cQQrii2krKOi8mYGOAFmuPELz418nv5vI0vGypljdFK+N3nMJBXhZe5z3ue43c43JWFU2XXIREQk7bYb6On++/ILplzOw30dP99+QXTLph0fPan7sjKIisYBERAEREAREQGFV4n84H2fzKtFV4n84H2fzKxze0h9EREULF3vjwuofE8se1twRxC40rdFCai5rDqTEa+iZUDFJGZr9m17a+Kt6f8A1dRjy+rDzmPxjzb1K8oV8iicihxYpQzSBkdVG5x0Ava62zVlNBK2KWZjJH+a0nUqm1/gG9FDGKUBk3Yq4s17WzJJilDHJu31UQdwIzcFO1iiWSALk2HelwBe4AVbj0bKjDMpqWQNc4EPcdD3KtxqBsOzVKwS7wMe0h/XQ/grRhYo6QEEXGoWVW01dTUeHUgqJmx5om2vz0CmT1MNNFvZpGsZwzFVcWDci8RyNljbIx2ZrhcHqFz2KS1b9oI6SGrfC2Ro4HQcf0UxjudA6RFy2IPxPBpYXmtNQ1580jj3KdtLUz09DFJDI+JxfY5TblwU+PoUXaLmqimxOnw/yxuJvdZgeWnorHC8RdLg4q6sgFoNzwvZHjdWiaLRFy7K6txR8kgrG0UDTZoHErXFjNVh1WI6ibyqA/zc1fwSL+GdXR1iKmfjzbfFwk+JUaTG6l3mBjR4XVo6XIzqh6fnl8HRLy57W+c4DxK5d+I1UnGZw8NFXT1U8sxijeSeZJWi0bXbNZenPGrmzspK6lj86ZnqKjSYzSs83M7wC5mFj2NO8fmK2LaOjh2zsxemYquVl0/HvQh9pUaTGqp/m5W+AVM6rY1xBa7xW5j2vaHNNwtY4MS6Rvi0+luoolSV1VJ50zvUVoc9zjdzifEqM6sjDiACQOYC2tkY+POD2VqlFdHRCWG6jR7RazPEADnGq9Ne1zczSCOoVrRoskG6TPSLXvorXztt4oJoy0uD22HeloeWH5NiLwyVj7hrgSsvBcwhpsTzU3+CykmrjyekUGcSwhp3zjdbo4pAQ50pcOipu5OVamTk47ejesqHRvbGx5e4AX5qUyRsmrXA+ClStGuHPHJFN9npF4bIx5Ia4EjjZZ3jM+TN2uitaNN8fyekXjex69sacdeCCVhaXBwyjmotEeSH5PaLW2aNzrNeCV6e9jB23AJaJWSLVpmb2WVCne19REWuBHd4qU+VjNHuAKhSRjDURk3fSPaLwyRj/NcCUbKxzi0OuRyU2jZZIvpntF53jM+TN2uiy45QSeSkncndBZUYVkd7EOb3kLe57WtzFwA6qLTKRzQldPo9ItZmiba72r2CHAEG4PRLRZTi3SZlYBB4FeDNEDlL238VooP5/FRu5oyedeRQXNkpZRQp5JHSvEbiAwa2UylSJzZliVsmotVM/eQtJNzwK9tkY5xa1wJHFE7LxyRlFP8AJ6ReN4zPkzDN0R0rGec4BTZPkj+T2i1GbMQ2Fplcf5WalWFNQiWp8nkmZHLxMfFwWcskY9sxlq8Me5ERboKWec/FxuPfyVw2nw2hmZHM9plfbKH8T6lOnqqaiaN9LHEDwBNrrlnq/wDtR5+X1RLjGirp8DcbGeS3c1WcFDT04GSMX6nUrEeI0csUkkdQxzIxd5B4BVOGY419VVeWVTRGHAQ3Fri56epc0smWfbPMy6vNl7ZfosouY5eyTTUZnjzl2UclokYY5Cw8QtsFVJC0tbYjvWl7i9xc7iVd7aVdjgZnWtmNul1RbV07n4aycDsxvsT4q8WjFw2bZ+shPnAZ2+paYHWRWyHyj52iysL2jnO8/wDj+oz0VRTk+Y8OHr/9Lrl882Eqd1jD4SdJWH2jVfQ1yZFUjqxu4hZRFQuEREAREQBERAEREAWFlYQHD7S9vaBjfsj8V2sYtG3wXEY12tp2j+tq7gaMHgssfuZ6Gr+3jX7HzzaF2bGajxCrVPxw3xep+0oC5Ze5nvYOMUf4CIig2C7fY5tsLceryuIXdbIi2Dt73la4fceb6m/6P/JB21d2Kcd5XJrqdtT26ceK5ZRl9xr6eqwIK32YqNxi8YJs2QFpVQtkEhhnjkbxY4FUi6dnRmhvxuJ9IxKAVOHzRek0r5syJz5hEB2i7Kvp0Egnp2PGoc0Fcjh+HH+KJGEdmNxf+i6MkdzTPF0ObxRmmdXQwimoooRwY0BcJtDWeV4pIQeyzst9S7XF6oUeHSy3sQ2w8V84cS5xcdSdSozOkomnpmPdN5WYREGpXOe2dNstg7Jx5ZUNu0HsA+9X+J4vS4W1oluXngxvFbcIhEOGU7ALWYFX4ps6zEaszuqHtJFgANAutJxj9J81PLHNnbyvgkYXjlNibyyMFkgF8ruar9q8LjkpTWRMAkZ51hxC2YZs38H1rKhtSXZf5cvFWuKNDsNqAeGQqabj9RXfDFnTwvg5TY0XxSQ9GLt1xmxY/wBNnP8AR+a7NRi9pb1B3nYWURanAEREAREQGERZQBERAYXHf/IdTlpKamB1e4uI7guxXzPbmq8ox10QN2wtDfWr41bKTfBzq2DgtbRcrYupHOwiIpKhERAEREAREQBERAZX03ZOKOHA4AGgPIzO6r5mxuZ7WjiTZfRadm6p44xoGtAXJqsmyjXG6ZRbXSU8mKjcWLg2zyOZVGurqcFpagktBjeebVWVuztbStztZvGd3FcO7dyfQ6bU4tqjZXUUDamsihe8Ma9wBceSk41QRYdW7mGXeNyh1zxChPjfE6z2uae8WXkkk6m5U3wddNyUk+DCIig0O22G+jp/vvyC6ZczsN9HT/ffkF0y6YdHz2p+7IyiIrGAREQBERAEREBhVeJ/OB9n8yrRVeJ/OB9n8ysc3tIfREUHG/oeq+7KnKLiNO+roJoI3BrpG2BPBckeGihQYPT4rJhzHUlXHHESbNI1GvgrbE5KWCghOJtEzhazRrmda2i3YRRvoaBkEha5zSTdvDitONYW7EWROik3csRJaTw1t+gWjknIk5/GGsMMUsWGPo+3YPOl+6yl7RsD6zDt5rnAa491x+q3VeD4rWwtbUVsb8puG5bDxvZSMVwmesmpZGyRtEIGYOvrryWm5cEr9iHtNh1LTUEckELY3B4bdvMWK94lhtJHs/vo4Gtkaxrsw462v71Mx+nFdSMiZPEwtkzEvd3EfmtOJVEEuEmjZM0yZWtvrbSyRUmlRpHDkl0iHWEv2Ppi7UggD2kLbjYtsxS2/o/7Sos8wfgcVA3z2G5dy4krzW1MtVhkNHlaBHl162FlqsM/wbrQ53/iWOI0Yqtm4HNHxkUTXt9mo/z0UGpnOJUOF0gdYvPbPTLpf3rLK+qbTsi3tmtaG2AVXRN+Ne4E2bo0q0cDXDNP0E1KMZPs7jf01PG1m8Y1rAABfgFy2Mztmx5j4Ji2zQA9o4cV4UaaCR0+8Y4C3C6vHTKHJ0z9NUEmuT3PPUU9UyqdN5SWHTei9vUt+MYo/EKOMGMMbmzWHgohp5ZCN7JoOQXueAyRNYywDeqv4V3RP6LiTUf4MSmrmpmtfUvfGACGEmy1mokmoXMJNmWFhwt4L1uagtymUAWtoFtihbFGWcb8T1V1BfCNIaVt/TGlR5oyDTi3ELXXkZWjndZ8mfG4mGSwPIrUQYpw6ou7oRwUu6otklNYlilGvi/gmsBDGg8bLU6d4eWiFxAPFbrrK0o9BwbilFhQKeN0r5O2W6624lT1GdTvbIXwvy34gqskYanG5OLq6PMDnx1Bhc7MFK5rTBAY3F73ZnnmsQwOjlc9z7gpG0Rh8mNJNdv/AMI8VNQ2zo8p6XKyMrKJ2R19OK2TSRCM5yD3LVRxEwvz8HKtcmLUnmaTu0/+D3SNaaYC3HitNMPiZhxFl7bTzMBayQBpWwRCGmeBqbG5SmRHHJpXGqTNVHFG+ElzQTeyxTDJUyMHmrFOyUxExyAC+oIUiCDcgkm7jxKhK6KYcbmobY1XyR6KNjy/M29rWukUTPK3tLbtHALdTQOhLsxBv0WY4XNqHSEixUqPReOne2Fx+TTlEdc0MFh09SmrQYXGqEtxYclvV4qjq00HDcmuLIlf5jPFSh5o8FpqYXTBoaQLdVuA7Nu5Qk7ZEISWWbrsh0cbH5y5tyDpdZhaGVr2t0FuC200LoQ7MQbnkjYXCpdKSLFQo8I544Gow45s1Ufy0qD6RP8AnkvRppGzF8TwL9VllO9s4kc8O6qKfRVY8iUYbemamRtkrJGu4C5sts9P8SGxcje3Veo4XMqHyEgh117mbI4DduDSON1KjwaQwJY5bo8/+yPC+PeNa+LI8cCsACatcH6hvALYKeR0jXzPBy8AElp3GXeRuyu5qtOjPx5HFWuEzXURtjniytAueS2zOiEgBZneRwC8mnlc9jnyBxBWZIHmbexPAPep5/BOya3NR7aNLBasbZm7vyWyUbqrY/8AlfoVltPLv2yOeHEcVmttue++iiuCviccUpNU07RiAbyokl5A2ClLVTsyQtB4nUrY65acuhtotI8I7sEXDHb7fJGrCHBsbRd5OgCzUty0YaeVl4bTzsJIe254nitr4pH0+RzgXX4qnPPBybZT3txptHiOCI0oOXUtvda4XllE8tOt7KUxhbAGc7WXiGnywujfY5uina/gl4JXHaq4PFLBG6EOc0OLuqxQixkHessp5o+y2QBq908Los2Yg3UJcrgjFjkpQ+mq7Nsjt3GXHkFCge5rXExOfn4kKTUxuljytIGut1JpKOaRjY44y6w4jgpl3y+DTPFyyW3SRX0Lsr3RnTnZeqQE1UoGpudB4q3Zs5UGrZM58YZcFwub963vwGpp641GH1DGA8ni9lzPPFcWeZ+qWOl3tbKaGlklxplPbK93pfZupEVPFQ4xKzEYXyMtdpa2+nI2VpBg1XHi8VbNUslI88kWN7EafgosTaquxisqMMqBGAQ1xeOPh7FlLK5HJPUSnf47PWFQ77H3VVJC+Gla0jVts2lvfqvcOm2Un2f/ABC81Fbi+F1MAqZYpo5TawH+eqlYjg882INrqOdsUthcOHPgsm+eTBsi4+0fD+HHqWj/APZe8boqgYk2ubTCrhDQDGdbepZmwWvnqqeomq2SyRuubiwABBsPxU2tpsVfVOfSVcccRAsxwvb8FW0q5INODzYbWsnjhpWwvcBvYiOIH/tV+zVJTzz1omhY/I5uXMOGrla4VhT6OolqqmYS1EuhLRYDqo3wNW01fLPQVTY2Sm7g4cNU3LlJg6GEsEgMgu3msSlhkJjFm8l4HAX1Kysb4ogLbSxiWdrXcFryPDc2U5eqNc5jgWmxHNFw+QT6ylijhzsGUhVkrBJE9h4OBC3y1EkoAe64XgNc7g0nwCvKScrig+T5tKwxSvYeLSQvCssfg3GLTC1g45h61Wr2oPdFM52TMIqjRYpT1F7Bjxfw5r64xwexrmm4IuCvjC+kbHYmK7CmwvdeaDsm/Mcis8sfk1xP4OiRYWVgbhERAEREAREQBERAFhZWDwQHC4gc+1gHSRq7gcF8/wAUnMG0MswGYskvZWbdsXgWNKPU5YRmot2exqNNkywg4LpFjVbL0tVUyTOlkDnm5sVHdsfTnzaiQeoLSNshzpD6nLY3bGHnTP8AaEvGyihroqlZz+M4e3DazcMkLxlvchQFPxqvZiNcZ2MLBYCxUBc8qvg9rBv8a39hd9ss22CxHqT71wK63A8doqPDY4JnkPbe/ZWmJpPk4/UYSnjSir5I+2jv9KgH9JXNK52lr4K+rjfTuzNa2x0VMq5HcjfRxccMUwiIqHUd9sxU+UYTGCbmPslT4qRkdXLUAduQAH1LltkK1kEk0Mrw1rtRc2XVmrgyk75mn9QXZBpxR8xqscoZpJdM5rbKs+SpWn+p35LlVNxeqNZiU0t7jNZvgoS5Zu5HvaTF4sSQQaEIiqdL5PpmGyCTD4Hg8WBc7j+LYlh+IuZHJaIi7btXrZbF2NiFHO4NI8wk8Vf1tBTYhHkqGB45HmF13vjwz5ppafO/JG0ccNqMSA89h/wrMm0WIVEEjHNa5hbZxDeAV63ZOgDrkyEdMyY1R09DgczKeNrARy4qm2aVtnUs+mlJKEOSu2Kb8fUO/pAXYLk9iR84PgusWmL2nHr/AL7CyiLQ4giIgCIiAwsrCygCIsIDxK8RxPedA0ElfHMRqDV4hPOT57yV9O2qrBR4DUOBs54yN9a+UrbEvkyyP4PTAvSw0WCyt0YMIiKSAiIgCIiAIiIAiIgJmERb7E6dnEZwV365DZSDeYg6U8I2+9fRI6SHcgZQbjivN1Kc50vg2xrgq2OyvDuNjdTKmsZLCWNabnjfkobwGvcBqAbLC41JxTRezVNTwzttLG147wqup2fheCYHmM9DqFdxxukJDBchebWUW1ya48+TH7WchU4TV05N487erdVCIINiLFd4otTh9NUj4yIX6jQqyn+T0MfqPxNHvYb6On+9/ILplUbPULKGmlZGSWukza8tArddsHcUceaanNyXyFlYWVYyCIiAIiIAsLKwgCqsTIFQ2/o/mVarjNr5XtxRjWvcG7oaA95UPH5PpNsGHzT2WT3zws8+Vo8So8mKUjP9pfwC5gkniSUUrRR+WerH0qC9zL9+OwDzI3uUWTHZT8nG0eOqpXzxxmzna9FmKZkt8hvbuWkdPiTNYaTSqVdssX4rVv8A9plHcFGfUTSefK8+ta1hbLHFdI7I4cceomSb8TdYWUV+DVL8GEREJPE0QlaASR4L1HG2NuVo0WJZN1GXkXAWY352B1rXUcWYrx+T/wDkekWuSZkVs5tdePK4fSPsTckTLNCLps3rC1SVDWSNZYnNzW5E7LRyRlaXwYRFlSXC1zQiZoBNrHiti1Gcb8RZTfqoddMyyuFVP5PbW5Wht72Fl6Raopt65wa05RpmQtujComxERSXCEXBHVZWEIZqbTRMN8tz3m63IihJLorGEYe1GFh7czC3qLLKypLNJqma4YhCwtBvrdbEREqIjFQW1dGEWUQsYRFlAYRFlAEWNBqTYLUaqEHzvYFDaRSWSMPczci8tcHtDmm4K9KSyaatGEWVhCQiysIDKLTFOJXuaGkZVuUJ2UhOM1cQtLqZrpc7iT3cluRS1YlCM/cFhZRCxhFleXPay2ZwF+F0sNpcsysrEofFAZixxYOJVrhuFNqqeOokdZrxcNCynmhBcs5surxYuJMq2tc42aCT3KdT4TUzWJGRver+Ckgpx8XGB381vXHPWN8RPLzeqyfGNFdT4PTxWMnxju/gp7GNYLNaAO4KDVYzQ0c5hmlIe2xIDSbKcxwewPabtcLgrknOcuZHmZM2TJzJnpERZmIVU7A42VD56SpnpnP1cGHQq1RSpNdElbBg8EdQ2onklqZm8HSuvbwCskRG2+wERFBARaoKmGozbiVkmU2OU3sVtUgLCyigEp9WHU26ya2tdRUWyCB07iGm1uJKtbk6J7Nat6PJ5O3LbhqqyeF0L8rte8Lw17mizXEeCtCWx8oLg5/bunZ5TFPGP6XW6rk13uM0jqzDZmNaXPaM49S4NeppZ74GM+zCscDxR+E4iydt8h0kb1CrkXQ1aoqnR9lp6iOqgZNE4OY8XBC2r5zsrtEcNlFNUuJpnnQ+geq+iRyMlYHxuDmuFwRwK5JRcWdUZbke0RYVSxlERAEREAREQBYPBZWEBw+KYHiE+ITzMhzNc4kaqCcCxIf7s72r6MlgsXhT5PSh6llilGkfNnYPiDeNLJ6gvBwyuHGll/tX0yyWHRR4UaL1XJ+EfLzRVQ408o/wFeTTTjjDIP8ACV9RyjoFjI30R7E8C/Jb/dZf9p8tMUg/2bvYV5LHDi0j1L6numH+RvsXk08J4xMPqUeD9yy9V/MT5dY9CsL6gaKmPGCP+0LW7DKJ3GmjP+EKPA/yWXqsf+0+ZovpJwfDzxpY/YtZwDDT/urE8D/JZeqw/DPnSyHHqfavoDtnMMd/u4HgSvB2Yww/7Ej/ABFR4ZE/7nifaOBRd27ZXDjwa8eDl4OyVAeDpB/iUeGRdep4f3OHRdodkKTlNKPWtbtjoD5tRIPYnikWXqOD8nHgkG4NirKlx7EKVoaycuaOAcLq6OxreVUf7V4dsa/+WrHraihNdET1mlycS5/4IJ2qxEi14weuVV9ZidXW6VEznN9HgFdHY6o5VLP7SvDtkKwHSaM+1HHI+yIZtHF3GkTNiW/EVDupAXUqn2ewubDIJGTOaS51xlVwuiCajTPG1c1PNKUegsoiucwREQBERAYWVhZQBYWVgkAXKA4f/wCQ6y5p6Np6vcPcuJAuVabSVvl2N1MgN2h2RvgFWMGq6oKkc8nye0RFoZhERCAiIgCIiAIiIAiLIQk6zZODJRyTEfKOsPALohUShmQPOVQ8OjEOGUsQFi2MX7ydVIXiZp3kbRsuEEW2mMYmG983vWasxmX4q1ra2We3iyxrjkdGSWG19F54oiiyAiIoBZYZ8i/7SmqFhnyL/tKcu/F7UaLoIiLQkIiIAiIgCwsogMLidsfpdn3Q95XbLidsfpdn3Q95WmL3Hd6f99FEtVTIY4SRxOgW1aqmMywlo4jULol0e/n3eOW3s10sLd0HuF3O11W9oYHHLlBPGyi01Q1rBHJ2SOaRua6vcWm4txHgqJpJHFjywhCCiuQ2qlcXNawF3Ky2h8xhDgwZydQeS1Uny8vj+a2Vcrow0NOXNxPRQurYhKSxvJOR4dPNE4b1gsei9zVDo5Wta0EOHrUao3eUZZXPN9brZUfOIfV71G5mPmmk0pfg9STzxWc+MBpW2acRRh3EngF4rvkB4rVUghkL7XACltqzSeTJjcknfRmZ87oDnYA029SkU3zdngtVRPG+nIa65PJbab5uzwUx9xfBXn4lfBpr+DFtD6dxAGQk9y01/BnrUhsMYIIYAQn+TEYyeedJfBplfaqYzI08NbarL6iQTmNrAei8TfPo/Ul/9Y/56KLM3OSk0nX1HrfyxytbKwAO6LZK6YOtE0EcyVqrflIvH9EnlO/EZeWM5kcUuuCzyOG6Mn8o9R1EgmEcrQCeBC8u+kW/55LWMnlceR5eOpK9u+kW/wCeSi2zLfKUUm7qSNk07t5uo25nc7rEMrmSCGRgaTwtwWh4EdU7eFwB1uFuY2DetIkLnctVNtstHJklku+U/wD0SkWHDM0i9r8wtUUG7dmzud4rTk9KUpJpJHuRxY0kNLjyAWmkkfI+TPy5dFJUSi+Ul8VWXaOfM5LLCmM8s8jhG7I1q9U8r966KU3I5rXSyNhkeyQ5deazD8ZWPkb5o5qqfycsJu4yT5b5JiiysnaHPEug1stkVQ2SQsAPitVRBM4kh92+irS5Vo6c8lkhuhz/AAbIpSabeP4j8Vqb5RMwyB+XoFlkhmpHttq0ckpqiNkFnGxHJVuzn3qW1SlxX/s908zpYjcXc38V5dJUtaXFjbBeKXNHBJIB4LyHNfEXSTOzeil8EPLLxq3zRuNQTTb1rRe9iCvO/nMedrBltrda2/R7vH81vhP+hX/pKW2TGeSf+XweWzzSMzRxjTiSVsppzM05hZw4rxQ/InxXih86X1fmivgvinPdBt9m+pa50Dg3io1PNCGBj2AHqRxUx72xtzONgo1Q6newm4zciFMu7LamNS3pq18M2zP3UGaMNty6LIkd5PvNL5bqKA40Bv1uPBbGzx+SZc2uW1kUueSi1Dvnjg9NneaV0lhmBWBNO+MOZGLdTzWuM/6A/wAVIpPmzfX71CbZWE5zaW74sxBOJIy52hbxWts80riYmAtHVa6ZpdBMBxsvdJOxkRa85SDzS3wI5pT2qUqQo776W416ete3PqbE5GgLXTOG+me3UcQsMkErS6WZzT6INlCdIpCe3Gop/k3MndLA5zQA9vJZgnL4HPda7b3Wug81/itbo3smdAxpvKQGj1qXJpWWeecYRyNkmmkfLHmdYa6WWKkv+LbGSHOcBor+jwERxtEz+A4Bb67A4apkTYpDAYySC0XJKwlqYpUjPLr4LFsTtlRSYHXSPa6SXKznfio2L0k1JiEMYa1zS4bsn+bhx9alPnr8Cr4o5ql1RBJ6RJuOB48CpG1PxdVQzkEsY43t4grF5Zt1fB5s9Tkktt8GzEhVHZ6fyyOON4cLCPha4WmkrMUZhUTqSjZuIo9XPNy63EgX4KXjdXBVYFO+nlbI27QSOWoUjCbfAMHTdH81jf08o57vs9YNiPwlR70sDHtdlcBwU572xsc95s1ouSeQVHsj9HS/e/kFt2nq/J8MMQPbmOX1c/8APes3H66RX5KhlKcRw/Eq9zTmL8zL8gNT+BV5s9VeVYTGL9uLsH1cPwsoNHs+51HGTXTx52AljeAuFo2df5Fi1RQPOjiQD3j9rrWVSTosWOAYpPiQnMzWDIRbKOt1mjxOefHaiic1giiBIIGuhH6qr2cq4MPmqoaqQRm41dw0uCtmDzxz7T1UsTszJGOLTa19QocOWRRLjxWtxGplZhscIii0L5CdVHhmq8TxXyWplNM6mGYsiOjzf/0okD2UuK1jaWtbRND8uWRmYO6+GqtsFgpGVEsza5lVVS+cQQPYFLSiD1RYlPPjdRRvDBFEDYga8R+qxVYnURY7DRMazdvtcka96r4amKg2pqnVLsjH3AceAvYheZ6uGp2ppZIH52CzbjhfVRt56FE+rxWrfiT6HD4Y3PjF3OkNvYt7JsVNBM6WCJtS11mC+hGlzxUPFocKqKqRzqwU1WzQkX426fovezdXUVUFRFM8ytjsGSHne/8An1qGlttIEDZx+IdvyZkZhMo3pdxHW3qXWLmNmq2npRUU9RII5DJcB2l+S6dVy+4hhERZEBbIJ3QPu3nxCxJu7jd3tbW68KbafBJ7mmdM/M5eEAuQFYyUUYgJHnAXurKLnbHZGo5GMkcJLWcLar53jdJ5Dis8LfMDrtI6Hgu8XO7V0eeJlUwas7LvDkurS5dstrKS5RyyIi9QxCvsA2lnwpwilvLTc282+CoUUNJrklOuj6/h+JUuIwiWmlDhzHMeIUtfHKWrno5hLTyujeObSuqw3biRgDK+HOPTZx9i55YmujeORfJ3Kc1VUW0eF1lt3Uta4/yv7JVm17Xi7HBw6g3WdNGiaZ7RYWVBIREQBFhEARZRAEREAREQGFlYWUBhFlEAREQBERAYRZRAYRFlAYRZRAYRZRAeVlZRAYWURAYREQBFlEBhZREBhV20FaKDB6ia9nZbN8SrFcP/APIVfrBQsd/W8e5WirZWTpHEkkkk6k8V7aLBeALlbF1o5mERFJUIiIAiIgCIiAIiIApWHQeU18MXVwuoqv8AZOlMlVJUFt2xi1+8rPLLbBslK2dbFGXOaxvPQKRUUboY8+a45qOxxY8ObxC3z1b5mZSABzsvFW2nfZ0KiOiIqEBERAEREBZYZ8i/7SnKDhnyLvtKcu/F7UaLoIiLQkIiIAiIgCIiAwuJ2x+l2fdD3ldsuJ2x+l2fdD3laYvcd3p/30UKIi6T6Q8ujY/zmA+pGRsZ5rAPUvaKKRTxwu6PDY2MJLWgE8V6c1rxZwBHesrCknaqquDxuIrWyNssmNjiCWi44L0sqKRHjgvg8vY14s4XHHVMrcuUi46LKKaJ2r8HgQxi/YbqvbWhrbNFh0WUSgoRj0jw+Nkls7QbL2iISopOzyY2OeHFozDgVjdsz58ozdV7RKI2R/B5cxryC5oJHBHxsf5zQfFekSg4RfaNe5jBByAEcFndsz58ozdV7RKRCxxXSPLmNeLOaCO9YbFGw3awA9V6WVFBwi3dcmERFJcyvLWNYSWtAvxXpEIaTds8PjY83cwE+C9NaGizQAO5ZRRRChFO6PGRrA5zWi/ctBlnlGVkRaDzKlIoasyni3cJ0jVBCIWZeJPErJhjJuWNJ8FsRTSLrFBRUa6MWAFraLwIYgbhjb+C9rKUiXCL7R4ETAwsyjKeSyGNDMgHZ6LKKaChFfBhrGsFmtsOiMjYy+VoF+KyspRO2P46MOaHCzgCO9eBBEDcRt9i9oopEOEZO2hbS1tF4EMYNwxvsXtZU0HCL7R4ETA0tDRlPEL01rWtytFh0RZUcEqEV0jyxjY/MbZYMMZdmLG38FKgop6g/Fxm3U6BWlPgbRYzvv3NWU82OHZy5s+DGqlRRxwgvO7Zdx6BTqfAZJnB72NjB5karoYaaGBto2Ad63LiyatviKPJzeoKXGOPBVxYVR4fC+Yx58gzH1dyr6JpxbG21ogdFTQNszMLXI4e/wDBdGnBc/lb7POlllP3MyoOJ10tE2Pc0klQ55Iszl46KcizXD5MznoMPrcTr46vE2iKOPVsQV7NDFURmOaNsjDycLhbEVpSbJIww+kbTugFPGInG5aBoStscEUUIhjYGxgWyjgtiKtsGmnpYKVhZTxNjaTcgdV5qaKmqy01ELZC3hm5KQiW+wYAso/kNL5T5TuGb6989tbqSiWQRZcPo5pd7LTRPf1LRqs+RQRSPnhhY2ctsHW7lJRTuZJyVBLRsfOMahc6qMly6RhOluHvXuGjjrMYhmw2nfDTxkF7yCASDyXUkA8QCsrTyE2R6iipapwdPBHI4cC4arz8H0e8jk8mjDo7ZCBbLrdSkWVsqRJcMoppDJJSxOedSS3ipEUUcLAyJjWNHANFgvaJbJIz8PpJJhM+njMl75i3W6koiN2AiIoICItsMwjjc3KDm5qVQNS2GolczIXnKtaIm10Atc8LZ4HxPF2vFirLDWxuzk2Lh1VNtTiTKORsVPl3rm9q38q0UHW5M1x4ZZHtRw9dSuo6qSF38p0PUKOplQDOS5xu/jcqIQQbHivWw5N8f3KanTSwSp9GERFscoREQGVIpq+rpTeCokj8HKMiUibOipdssUgsJHMmH9Q1VxS7dwusKqlc09WG64VFR44sspyR9QptqcJqLAVIjJ5PFlaQ1VPOLxTRvH9LgV8bXtkskZux7mnuKo8K+C6ys+zovk9Nj2J01t3VyW6ON1aQbb4lHYSsilHeLFUeJlllR9ERcdT7eRH5xSOHew3VlBthhMts0r4z/W1UcJL4LqaZfooMGMYdUfJVkLj0zWUxsjHi7XtcO43VaJs9osIhIWVhEBlFhZQBERAEWFlAEREBjmsrCygCIiAIiIAiIgCIsIAgREBlERAFhF5kkbGwve4Na0XJPJAa6qojpKaSeV2VjBclfI8Wrn4jiM1S7+d2g6Dkrva3aT4Rf5JSOPkzT2j6Z/Rcwt8ca5MZyvg9MHNekAsEW5iwiIhAREQBERAEREAREQGV9G2QpY6TAhJIRmmJefDkvn1LCaipjibxe4BfQomCKJkbeDQAFx6rLsW00x92ezbMbcERrS42aLnuQgtNiLHovL/c0NsEImDruy5RdakROKJCIiggIiICywz5F/2lOUHDPkX/AGlOXfi9qNF0ERFoSEREAREQBERAYXE7Y/S7Puh7yu2XE7Y/S7Puh7ytMXuO70/76KFERdJ9IEREAREQBERAEREAREQBERAEREAREQBERAEREAREQBERAEREAREQBERAEREAREQBEWUBhZRSKeiqKjzIzbqeCq5KPbKSnGCuTojr0xjnuysaXHuV1T4GwWM77noFZw08UDbRsDVyz1cV7Tzs3qeOHEOShpsHqJbGT4tvfxVrTYVTQalud3VynIuOeonM8nNrs2X5pGAABYCwWURYWcbd9hERQQEREAREQBERAEREAREQBERAEREAREQBERAEREAREQBERAEREAa0ucAOJ4LM7DTi8tmi17krVLUspG76R4aG6rm8YxufEpLXyxDQAc1eMU0dWn00sz/Y3Ynjb3OMVI4taOLxxKpnOfI/M4lzjzOpK8rdRSMhrIZJBdjHgkd11qlXB7sMUcMfpRvlwmuhpvKJKd4j43UEsa/zhfvX0OuxrDjhsjhOx+ZhAYOJ7rL57zWj+h3FmOJvURayxI74HDzdQtZaRxBCnRgGRodwJF19IGEYfPQxwup43xhosba+1dOLO32eXrNHDFTh8nydZV7tJhNLh+I7mlLg0tBIJvZU5p33s3teC3WaD4s43pcqjurg0osuaWkhwsRyWFqcwREQBERAEREAREQGVsjqaiL5OeRng4rUiikTZZwbQ4tB5lbIR0dqrCHbXFY/PEMni2y5xFXYmSptHYw7fSi2/omnva5T4du8Pd8rDMz1Ar5+ijxRLeRn02La/BpP94LPtNIU2LHcMmtkrYj4usvkth0WMoVfEi3lPs0dVTyDsTRu8HBbA4HgQviwL2+a9w8CtzK2si+TqZW+Dyq+It5T7Ii+SR49i0Xm1svrN1Kj2txmP/ec32mBR4mT5EfUUXzZm3GKt84Qu/wqQzb6tHn00J9oVfHInej6Ci4Rv/yBL/NRM9Tlub/8gM/monep6bJE70dqi5Bu31IfOpJR4ELYNvKDnBMPYo2SG5HVouXG3WGn/ZzD1BZ/jrDPQm/tTZIbkdOi5j+OsM9Cb+1eDt5h44QzH1BNkvwNyOqRci7b6iHm0sx9YWh//wAgM/konet6bJDcjtUXAybf1J+To4x4uJUWXbjFH+Y2Fng26nxyI3o+kLw+VkYvI9rR1Jsvlc+02Lz+dWPaOjdFXTVdRObzTyP8XEqyxMjyH0zEdqsMoWkCYTSD+WPX8VxGN7TVmLEsvuoPQaePiqRALrSMEijm2F6aOaNb1XpaJGbYREUlQiIgCIiAIiIAiIgCIpuG4dLiE4YwWYPOdyAUSkoq2SkWWy1EZKp1U4dmMWB711i8YdRxQNipo+ywaX6qdW0zIWBzNNbWXj5pPK3P4N4xpGmmm3Ema1wsVEu+lL7WWtFhbqiQiIoICIiAIiICywz5F32lOUHDPkX/AGlOXfi9qNF0ERFoSEREAREQBERAYXE7Y/S7Puh7yu2XE7Y/S7Puh7ytMXuO70/76KFERdJ9IEREAREQBERAEREAREQBERAEREAREQBERAEREAREQBERAEREAREQBERAERZQBYUqnoKioPYjNup0CtKfBGNs6d+Y9BwWM88Ids5cusxYu2UjI3yOsxpce5WFPg08ljL8W38VexQRQttGwN8FtXHPWSftPJzeqSfEFRBpsLpoLHLnd1cpoAAsBZZRckpyl2zzJ5Z5HcmERFQzCIiAIiIAiIgCIiAIiIAiIgCIiAIiIAiIgCIiAIiIAiIgCIiAIiIAiLCAyotbWxUUZdI7tcm8ytGJYpHRtyts6U8B0XMTzyVEhfK4ucVeMbPQ02jeT6pdG2trpa2UuebN5N5BRURao9uMVBUi9wrZ7y/Dn1RnyEXyjw6qjcLOI6Gy2xVdRDE6OKZ7GO4tB0K0qXRSEZptyfAVvg2Az4qx0jXiOMG1zzKqF0Wzu0EWG07qeoYS29wWqY1fJXO8ihePsqsVw2bC6nczWNxdrhwIUik2ixCkpxDHIC0aDMLkJj+KjFasPY0tjYLNB4qqRunwIw8kF5VyS4oazFqw5AZZnaklXVFs/NROM9Y1pyjQA3ClbENDW1DnNsXWs481fY1MyHCqlzj/ALM28bK0YqS7PO1epkrxx6PlE7s80juriVrWSsL1EqR4YREUkBZQAucABcngvouE7LUIwqJlZA18zhmc48Rfkqymoloxcj5yi7jE9j6KMgwSSRg8r3VPNstO35GZrvEWWX6jHdNkuDRz6K4l2YxaJubyUvHG7DdV81FVU5+Op5GeLStlJPorTI6LKKbQMIiIQEREAREQBERAEREAsEsERCTGUJkCyiCzzk70yL0iULPOQrGUr2iihZ4ylMpXtEomzxlPRMp6LYiULNeUplK9olEWeMhWci9IlCzGQLNrIikBERCAiIgCIiAIiIAiLPFAYWVIho5ZDwyjqVYUtLHTvD7Bzhrc8FjPNGJnLLGJjC8BnrHNfMDHD1PE+C7KnwzyOlDYosrAOXH1qJQ1zJwAbNeOSvJK5joCA05iLWXnZMjyXudHTjcZK0V4NtRosve9/nOJ8VhFzWXCL2zJldmBvbReEAREUAIiIAiIgLLDPkX/AGlOUHDPkX/aU5d+L2o0XQREWhIREQBERAEREBhcTtj9Ls+6HvK7ZcTtj9Ls+6HvK0xe47vT/vooURF0n0hlFXVD3moeGuNh0K3UMhIc0kkjXVUU7dHDj1qnl8dEtF5kcGRuceQVXnfxzO170lPaW1OrWBpVdlsi1wG8DCei2K6dnTCW6Kf5MIsohcIo1TUOheGtANxe5UhpJYCeNlCaboyhmjOTiu0EWUUmphFlYQBEWUItGEWVhCTKKHXuLd3YkceC20ZJguSSb81XdzRzR1CeZ4q6NyIsqx0mEWUQizCLKISFhZUmnoKifzI7DqeCrKSj2yk8kYK5MjL1HG+V1mNLj3K7p8EjbYzPzHoFZxQRQttGwN8AuWerivaebm9Txx4hyUVNgs0ljKd2OnNWlPhlNBrkzO6uUxFxT1E5nk5tbmy9ukAABYCwWURYnJdhERQQFguA4kDxXO7TYrNTyNpKd2QluZ7xx8FXwbO19XEJ5JGNzi4zuJcVssfFtlqOy4rK5vBsGraDE2vmIMQabljtCbdF0izkknwQEWEVSCJLilDFKYn1MbXg2Led1MXC4qy20EreRlH42XdLWcFFIloIiLIgIiwgMoiIAiIgI1TXUtI4ComZGTqAea2U9RFUxCWF4ew8HBc3ti34yld1Dh7la7Ni2CQd+b/uK1cEoKRNcFoiIsiAiIgCIiAIiIAiIgCIiAIi8uc1jS5xAA5lCUr4RngqbFMZbEDFTHM/m7oouKYy6UmGmNmc3dVTcVpGP5PW0ui/zyGXvc9xc4kuPElYRFoeqlXQREQkKXhUcEuIwsqjaEu7SiIpKyVpovNp6agp54vIS25BztabgdFRoTdZDSQSAbDmj5K447I02bqKnNVWRQA23jg2/RdhNsjReTDdue2RupcTxXI4fHNJWR7i4e1wIPRd6a6V0IYbZrWJHNN0UuTz9dmlCSUWQ4Y2wRtZGMobwsoW0Ezm4RMXOJuMuqsFExOi8vo3QZ8tyCD3rLG6km+jx5Nu2z5+iuarZuugbmYGyt/pOvsVVJFJE7LIxzD0IsvajOMumc7TRrRFlrS5wa0XJNgFcFxs1RmoxBsz23jhOY34E8gvpLKyFzQS4DuKpsNw1mGYHFE4DfPIc/rdel5mfM1Pjo3itqJNZP5Q8NjBIH4rQ6N7LFzCB3qfhsbd2X21upcjGvYQ4aFZeNyW5l6vkxBI2SJpb0WutMYgdnANxYAhVYkfE4hjyNeS300bqqW8ji4NUrK39K7F2RG4bRysvJTRuJ/pXk7KYVUx33To3f0Osr7cR5bBoAUbMYJCBqFx7smlyb5yuLNdsZKqOdn2Epzfc1cjftC6qp9jamNxEVRG+3UWXcmoc/stFiV6bSgjtE3W8tbly/2/JTxRXuPnEmy+KNvkg3gHolQ5sIxCH5Sjmb35V9Rsad/VpWx1TEG3cV0YNa2tuTiRSWFdro+PvikjNnsc094svC+py03l7826Zk4DMFGfgtJHK11RSROZzIauhar9uDLx/g+bLC+mybKYPMLtgy/Zcqyu2Pw9mkMkoeeAvdbeeKVkPG0cKi6mXZAt/wBu5o/qavT9hqvLmiqYnDlcEKY5oS6I2M5RF0M2xuKRAuAicB0coD8CxBv+wv4FW8kF8kOLRWorD4ExK1xRykdQLrS7Da1nnUkw/wABVtyZFMiotjoZGGzo3A9CF5yu9E+xSRZ5RZsiAwiysIAiIgCIiAIiIAiL0GudwaT4BAeUW5tLO8XbDIR3NK2sw2tf5tNJ7FVyiu2TRERW1Ns5idS6zILfaNlZQbD17/lZYox43UeSP5JUWzmEVvU4KKSpfDJIXZTa4Frr3Bh8LpGMDblxA1WT1EF0YSzRTopQCeAupFPQz1EjWNblzGwLjYL6TTbO4fDThhga51tXW1XM4rSChrnwsN28QqTztdItlcsaTo902xYjj3tfVtY0C5DP1VYKaCJ7t03s30J4qQ6eVzMjpHlvQnRSaDC6jEMxhADW8XHgsJ5ZT4OeeV5fpgiEuswrB6N+HMfIwSOe25ceS5qso5qGbdTCzuII4FeoMQqqeIxxTOaw8lmnT5KYpLHJ70YrIxS10scTtGOsCrChxIPtHMbO5O6qocS51ybk8SseCpJJlYZXCVro62KN0rsrBcrDmlji13EKmw3FX07g17jbk7orfPvO3mzX1uspKj1MeWORcGURFQ0CIiAIiIAiIgLLDPkX/aU5QcM+Rf8AaU5d+L2o0XQREWhIREQBERAEREBhcTtj9Ls+6HvK7ZcTtj9Ls+6HvK0xe47vT/vooVlYRxs0nouk+jk6TZAiG8qpO/MvNK7d1AB56FeqLWcnuXmrbu6gkc9Quf4s+fSagsy+GSK59owzm4qPOzJFEOZFyvcnx9U1o4aL3iA0Z61MubZrmfljPJ+ODdTdqmbrbQi6iNmkjmAe8kA2IupNEbweBK010dnB4Gh0Kl3tTRtl3eCGSL6JVQ/JC5w420UekdK8PcXuNhYDvXmolzU0Y68fUpNPHu4QOZ1KlfVI0jJ586p8JFfMZC/43zrKVCajeNDwcngtNb8ufAKwHBRFcsw02G80+XwR6qo3XYb5x/BaWxVErc+ci/C5WubWqdm4ZlZ8rKV9Tdl4J6nJLc+EV8dRJFJlk1F7EHkpFY4iEOYSNeIUeuA3/iFtlv5AL8bBQm+UUhOaWTE30aoTUStLWO0vqSViVk0FiXk35grdh/mv8Qvdd8h6wlfTZCw7tN5LdnqlkMsVzxGhW5RqD5E/aUhaRdo9LTScsUWyJiH+z9f5LZRfNx4la8Q/2fr/ACW2j+bt9aoveceP+9l/BvUepqN0MrfOP4KQqyqN6l11abpG+tyvHj+n5NjYqiVufORfhcrDKiWGTLJcgcQVc02HVE4GRlm9TwUHHaLyKoiaXZnOZc+1YuUU6T5PPzOOFJwn9R5qt5uRLEXADiQpWA0pxHeNfJbJY9+qvMOpGVGz8cL2gb2KxNvYVQbPSvo8a3MnZz3jcO//ANhYvM5XtObJrZynvhwbcey0FRDBSOcHhuZ5HHu9yudnKx1Xhvxji6WNxa4nieY/z3Kuw2FuLYniFS/VhaWMJ5X0H4BaNm5/IsQqKac5eyb+Lf2usZ3KNPs5Jzlk9zNmN4hVuxkU1JO9gAayzToSf/aucSrxhWHtc47yWwa2/wDMepVHgERxDGZq2UXDCX2/qPBetsHONTTM/lDCR43/AGCrtTkomf7GulgxjGA6fyl0cd9CXloPgAvDa7EcFrxFVSOkZxLXOzBw6grbhzMcdQxeRvYICDluW9Uq8Gxite11Q6N7miw7QGnsV+Lp9ElntJNIzC45qeVzLvGrDa4IKoqfEMSqaUUlMZXvzFzngkuI5C/IK5xuJ0OzUUT7Z2CNrrdQF42PaPJKh1hmMgBPqVItKF0Pgzs5T18dROa0zBoaAGvJIJPP8F0CIsJS3OyrOU2so5BUtq2tLoi0NcRyK84ZtK6niZDVx7xrNA9vG3hzXVvY17S17Q5p0IOoKpK/ZmnnBfSncP8AR4tP6LaM4tbZEpr5LWkrKeti3lPKHt5jmPELViuIsw2kMrhmedGMvxK4/D5psMxZrXHKWvySDkRexVjte5xq6dt+yGE/iniSkvwK5NdM3GMac6RtQ6OMHjmLW+AAVtg2G19HVPdVVO9iyWADyRe45FSsCDBg9NktbJc268/xVgqznzSDZw2NuczH5XtF3Ne0gHmbBWUmG47VtMstSIydRGHkW9mircc+npvtN9wXcrSctsUS2cZheKVlJiTKeoke9pfkex5vbW2i6fE6+PDqQzPGZ17Nb1K5WtaP4ncOW/b7wp22LnZqVn8tnH3JKKlJEURoHYvjkj3xzmOMHWzi1o7hZeJ5cWwSoaJZnOadRdxc1w9a6DZwNGCw5eeYnxuo+1rWnC2kjUSi3sKhS+vbQvmixw2uZiFGyoYMt9HDoVz+JY5VVdX5Lh12tzZQ5vnPP5Betn3vZgmIub/KCW+OU/souygacWueIjOX8EUFFtijbUYZjNJAanyl7y0XcGSOJH6qbs/jclVIKWqN5LXY/r3FdBa/euDw8FuPQiLgJwB4X1/BIvyRdodlvtlwo/8AH/4qz2c+g6f/ABf9xVZtlwo/8f8A4qz2c+g6b/F/3FVl9pD4LNERYFQiIgCIiAIiIAiIgCIoVfiUNE3tdp/ohSuS8ISm6iiRPPHTxl8rg0DquYxPFZKx2Rl2RdOq0V1dLWyZnmzRwbyCirSMaPb02jWP6pdhERXO8IiIAiIgCIiALq8Er8NZhBppWN35uC3LcvJ4LlALmwXTYLhogYJ5R8Y7gDyTdtOPWSiofUyThtAyjjJsN47ifyU5GtLnBrRc9F6fG+M2eLFYO3yeDOcpvdIn4fFG6IuIBdfmo9dGyObsaXFyFpjlfHfI4i68ucXuu4kkrRzTjVFb4PK2wYfBXZvKI2vaOoXkxvaLlhA62W2lqDA46XaeIUQdS5H8ldimx9A+J0lPmhcOQ1CqMP2cdS17JpJWvYw3AtxK62prRLHkYCAeN1DW89RLqLIcVfBtG8qZQ0m5Ul2HODbh9z4LRRytjnBdoDpdWjp4mtzGRoHiqY4xkrZZJMrKeodTOLSLjmFumr87MsbbE8yoM88bpnuzNAJ6rEM8InZme211RTl7UL+CQ2jme3Na3ittEXQSuDxYc1MNZAP5woNbiFK1wvIAVGoTxQ3w7Lxir5LIysAvmChyOMjyQFA+E6T6z8FOiroGMFmk35rk/q636JKkjVNR5RmLsyDMp3JVdViEIiL8juzqoQx+NosA9aYVLRtwatFZSUi5q3DKBzuoE/8AKO9eafEGTt3hY4jvKzPOyRvZiseRuoWnyZsvmfCDkttItowGxtDeFlidodC4O4WVHDjj4m5Hx5raXusyYxLVfFxxhoPE3Xo701RlZ6bK9mjXkDxVjQRjd7x2rncyqk5raWuvdNiz4AYpGgW4FZwi4v6iEXr2B7SHC4KrfKZKWR0Y7TQdAVrkxoNbezSegUB1RUTOMm7Guqvkb/xJf7FsySStfkPZYONlJ8jgy2yDxVLR4hJBK5r2AE9VP+EpPQaphG19XZK/c2B/kUmR1zGdQei8VmKxQMGRpe93AWVbX4m+WRrQ1py9FEbVZqiIvYOy66nE35NvwY5ZNLgmNwServPO8Mc/W1rrXFStwqrAqomSQv0zZbhWgxJ/oNULFqzfUZa5gBvoV2xySk9r6Mp4YwjvXZP3OFuZn3VOW9coVFiFNBXVGSio2FrebW8VBvyuuioKplNSsYyIcLk34q8o+Hnszhkeo+nooWYdHTVUZqqRoZfUFui6VmC4VIwObRwkHmGrVWVUdTTPZJFy0N+CpqPEZ6U2D3Fnoqr3ZVa7RNrTyqXKZb12EYXHCQ2jhDjws1fN66HyetmitYNcbL6HSVjahxkma51u9cjtcxgxYyRNytkYDbvWOHfve43lUo7kUSIi6zIIiIAu/wAJgbBh9PZjc2QEmy4Jou4DvX0akYTTxhutmgaeC4tY3SSNIG4F8z2s69ysG4fHksSb9VXxP3MzXHkeCt21ERZmzi3iuTHT9xskiseH0k/ZOvI9VsfiEjm2AAPVaqyYTTXbwGgWlZOTTai+CLNNVhklfGXRt7Y4HqqGennopw2VhY8G4Xd0bmmnbltcDVVG08AnjYWAGRmp8FsopRuzl1GBNb12aYNqGtgAlhJkAtodCqGuqn1tS+eTQu4DoFo1Vxs7Rw1dU8zAODBcNPNTblwce/Jmag2U6vsAxeCihdDPdovmDhqt20mH00FM2aJjY3ZrWHNc2nMWQ92nycFnjuIR19U10QORgsCearEGqsKrB6ilpG1EmUtNrgcQo5fJR7sjciJS7rymPf8AyWbteCmYyaIzs8itly9rLwVciXxRVTqO2gplFXPpzld2o+nRQ0VWrIhNwdo6eKVkzA9jrgrYubpaqSmfdh05jqr2mqWVLLsNjzHRYyjR6mHOsip9m9ERVOgIiIAiIgLLDPkXfaU1QsM+Rf8AaU1d+L2o0XRlERaEhERAEREAREQGFxO2P0uz7oe8rtlxO2P0uz7oe8rTF7ju9P8AvooV5mNoXnuK9oulo+ikt0WiBQj412nJbq5maMOA1BUlFRQ+mjljpUsLxNkOhj1c8+AWa8XY23VS0TZ9NBaVLD4kyLQ/JEd63TszwuHdcLYo89SxjS1pu/h4Jwo0xJQw4Nk2RKdu8lY06gaqzUSgjsC8jjoFLUY1SKaDHsx7n8kGvjOcPAuLWK9wVeYsjLdeF7qWvIa0ahoHqU7Xdot+mlHK5wlVkSspzm3jBe/ELEdaWsDXNuRzupy8ljSbloJ8FGx3aKy0klNzxSqyAyN9TKXuFmniVJrBansOo0UhFKhwWjpFGElfL+SHQX+M9X5r3XXMI8VJRTt+mi8dPWDxWRqG+5N/SUlLdFLp8NqKi1mFrepUblBcstBx0+NRk+ior9d2LdfyWqKeZjA1jbgdy7CnwWFljMd4enJWMcMcQsxgaO4LiyamKlcTwtTqY+VzxPk4EVFQXAZOJ9FXGOYC+MCopGmQAWe0anxXU2HRZWEtRJnLPUZMiqT4OSodpX0tM2GeDeOYModext3qPHS1mP4gZ5GlkR4v5Nb0C7F8EL3ZnxRuPUtBK9gWFhoFTypcpcmO48xRthiZGwWawBo8FyG0VM+lxbfQggSDOCBwPA/5712SxZVhPa7ITorNnaYU2Ex6WdJ23fl+FlQbRUz6bFnSxA2lbmuB10I/z1XZIpjkalYsq9naXybCoyRZ8vbdf8PwWMfwx2I0rTF8tFctHUcwrZFXe924WcVhuL1ODl1PNCXR3vkd2S09ysDtY06Mo3Fx4Av/AGXRSRRyC0jGvHRwusMgij8yJjfBoCu5xfLRNoqdpXOdgo7Pac9twOS07IBzaSoa4EdscfBdAsKu/wCnaRfwZREWZBzuL47U0GJuhjax0bWi4eDx46FRn7WTlvYpo2u6lxK6l7GPFnta4dCLrW2mgYbsgjaeoYAtlOKXKJtHJYVh9ViWJNqp2OEefO95Fg7nYK92gwt2I0wdD8vHctHpDorVZUPI20xZxWG4vU4QXQTQlzL3yO0LT3K5oNoRXV0dOymLQ+93F17aeCuZIo5RaRjXj+oXSOKOIWjjawf0iymU4vmuRZxONhxxyZ2V1g8a27gu4Sw6LKrKe5JfgXZxFWHnaNzw0keUDW3eF0eP4a7EaMbq29jOZo69QrNZUvI3TXwTZxeGYtUYM59PPA5zL3yO0LSldW1ePzMhp4CI2nRo116krsZIo5RaSNjx/U0FZYxsbcrGhregFgreVXdciyHhmHMocPFM4hxdcvI5krlaqjq8DrxNGCWMddkltCOhXcLBFxY6hVjkabb+SLOWn2pkmpzHBT5JXC2a97eAWzZzB5Y5hW1LS0i+RpGviV0TIIY3ZmRRtd1DQCtil5FVRRN/g5jbAFzqUNaTYO4epWezdxgsAOhBdoftFWdkVXO47SL4MoiLMgIiIAiIgCIiALCw94Y0ucQAOJK53FMZMt4aY2Zzd1UpWb4cEssqRLxPGmwkxU/afwJ6LnZZHyvL3kuceJK8nVFskke/g08MSpBERSbhERAEREAREQBEVlhGHGsl3jxaJp9qN0Z5MkccXKRJwPDM5FTM3sjzQea6JeWtDGhrRYDQBelg3Z87nzSzS3M9wymGQPAvbkvdTPv3g2sAtK1Tl4iO785TudUY2e3Pa3znALzHWQMlaXG4B5KDuJZGF7j6itCttrlg6OpxSHcOAbcEaaqmNc88GgKKvccL5b5Qrye/4J7NnlUriBmsrFr3BmW+iqHNcx1nCxW5tXI1uW9+9TBxjdoLgxUEtmc0ONvFai4ni4lO093Mko5jm+cCPFUf5RBLp6Vrow5+pPJa6qnEVnN4LZT1TRGGv0IWuqqBLZreAWz27SeKPAq5GM48FoihkrJC4nTmSvMxs2ymYXI3duZcB17rOP1SqRHbpmmegfEwva7MBxWylr2sjDJQdOYU2oe2OFxcbaKi5qZ/03cQ+HwTqqs8oG6iBsfxWh1HO1uYs0W7Cw0zuJ4gaK0Vow8i3SCV8sg4dO3d7pxs4HS6lyStjaSSFUVbWircG8LrbG3eSNaTxKRyNfSSn8GDdxLrcVJoCA9wPEhTGsa0WAFlDq2CJzXs0v0UuDj9RNVyTlXVpBm05BYNXKW2zLdDShzc8mpOqmUvJwh2RqcB0zQeF1aKHPTCNu8j0tyWWVoy9puvckHs4kFx2eq4Ddh3MFRN7Ja2c2W5xkq32aLNC8yUj2NzAg26Ksrk7RHZLghaxg0uTqSV5qoWuiJAs4a3CQVDHMAcbEdV5qahu7LGG5PRdGOUVTImk4tEaOukY2xAd3leo2vrXZnus0dFGMUgF8jreCm4fIMhZexBuvQmlGO6HZ5uJynJQydCSgZlOQkFeKes3Td3KDpzU5zg1pJNgFTyuzyOcOBKpivIqka56wtSx9kues3jckQNzotPkU2W9vUs0NjUC/TRWaTn4ntiMWP9Qt82QaOUR3jf2fFVm1cbXwRTAglptorCusKgW421Vdice9oZBzAuuSUnCab+Tog1tcV8HMIsrC7TMIiIDbTtzVEbergvoUIDImhmgtyXBYc3NXRD+q666OqfG3LxHeuPPNRkkzbHwSK4kBrgbFRBLIODysve+d45nkEfTyMbmLdFwy+p2kaPkl0b3vu57rgcit1TK5sedoaLKBT1Bhvpdp5L1UVW9blaLBWThtocUbWYi9vK3gVsZWNldYh1yq5e4n7uQO6LJL4ZB6xPDMrDUQuaW8XNHEKtp6iWmkEkLyx3UK7mqozGQ3UkWVRUwZG5w0gFayai+Dh1GDa98DFXXVFYQZ5C63AclHRX+HyYY3CHNnDN7Y3uNfUpXJxxi8jdsoFMqMTqqmnbBLJdg7uKhm19OCIUUnG0giLCgqZRYWUAXuKV8Lw9jrFeEQlNp2i/oq5lS3K7sydOqmLlWuLSC02I4K4ocRElo5jZ3J3VZShXKPRwandxIskWPBZWZ2BERAWWGfIv+0pyg4Z8i77SnLvxe1Gi6CIi0JCIiAIiIAiIgMLidsfpdn3Q95XbLidsfpdn3Q95WmL3Hd6f99FCiIuk+kCIsoDCIiAytBpYi8uIJJN9St6KGk+yk8cZ+5GALCw0CLKKSyVGEREJCIsgEmwFyhDdBFMp8MqZ7EMyt6uVpT4LDHYykyHpyWE88IfJyZdbixdu2UcUMkzrRsLvBWNPgkj7GZwaOg4q8jiZG3KxoaO5e1xT1cn7Tys3qc5cQ4IlPh9PT+awE9TqpXBZRcrk5ds82eSU3cmERFUzCIiAIiIAiIgCIiAIiIAiIgCIiAIiIAiIgCIiAIiIAiIgCIiAIiIAiIgCIiAIiIAiIgCIiAIiIAtVRPHTxmSVwaAtVbXRUcZc89rk3mVy1bXS1kmZ5s3k3kFaMbO3TaWWV2+jfiWKSVjixpyxDgOqrkRapUe7jxxxx2xCIikuEREAREQBERAERbaanfUzNijFyfwQiUlFWzbh9E+tqAxujR5x6BdfBCyCJscYs0LVQ0bKOARsGvM9VJWMnZ8/qtS8sqXQREVTjCIiAyXExlhsWnuUV1HEeFwpK9QsD5GtJsDzVrb4BAdQ+i/2rfTROiYWutxvdS6mJsUuVrriy1Kyk4MnogVUUkkmYMNuCjmKQcWH2K3aMzg0cSbKTNROjiz5gbcQn1S5HZUULbPdcWPJbazKITfjyUgaG44o9of54v4qyy1GqF8FOtlOwSTBp4K3GHF7MwiFlrhpYxMDksQqOah9UuiUm3RrfTxPZlLBZUjgY5HAHgbXXVuiic2wZY9bqKcJpnX7DifFYZdbik0oGjxNnP5nyuDS4knQXVizDY8nbJLuoU1uE07HhwzAg34qaKSEi+8IWmDUYpt7nz+5XxNdnMysfR1HZd3grY7EZiywAB6q2qcLjnkzGR2mnBRjgbb6TG3gsnrMcZNRfA8UvggU9LJOd4TYdTzW18T6d4J16EK9p8NtC0NkGgtwWivoS2Gxe0knQLvUYuG5MjbRDZWRlt3XB6KPPIah4DASByXvyF/pBT8Pw15jLg5t7qIzeT6SLsqHRvZ5zSFYwStkjFjqNCFOlwyQxuDi0iyp/I5QdHD2qX/SY6N9VK1sRF7k8lXqfS4bLPNYkEDXirA4Q4ttlZZTTycjsr6G26PW+qkG1jfgo76Kemnc1rhosOiqZBlzN16IsiiqJshPtndbhdbqNgdLrrYXVhHgUpbd7gCei0SYdPSTA3aeirTi9zIN9lV1bRHUHJpz0Uyeq3PZLO0Qo0FHVV7i9jb950C9PT8Lc+ji1MlL6Y9kfPJKQ0uJv1VlHRxNbYtueZKh1FJPRSN3rLa6HkrOnkgmiDjOxh5hy0zN0thTTKNtZO/3K2qh8ne18ZsD+CeXy5bWF+qzXzNkkDI3Zmt59VFII4grSEVKK39mOSbhN+N8EiGnkqHGRzrDqVmppSxhvq0ixVphMEdRSi0gDhxat9bRRsgIMhJPALz9Ty238HoYIRUL/JxIwOMuJMzgOQAWRgUZNt44+pdH5Czm4qbh1BA6R2Ym4Gi546icnVl9qOTOARMF37yy302C4edJc9/tLtn4fT5HZgbW5lUxpYQTZt1M8s4PslxSKwUNDSEmnZeQi173sitoqWJ8jWhg1NlbDDKUR5d0L9Vm3LK7LJHN0RAm1HEaKdICI3EtNrLZJE2KRzbDQrBJPE6Kscu1VQuiqEEp4MK9tpJXEaW8VcwUskzczbAd61SRujeWuGoVHa5og2R4MDGA4ttbioDsPYyRzS4kAqcKiUMyB5stSmc1JKg2aWU0TODb+KksoRWRuYbBq8LZDPJDfIeKpFq+SKT4ZzNfRvoqh0T+XAqMulrYRVsdn1ceBXOzROhkLHixC1Ukzys+Hxu10a0WUVjmMIiIAiIgMrCIgCyFhEBZ0OImO0cxu3keiuGuDmgtNwei5VS6KufTkNdcx9OizlD5R24NTXEjoEWuKVkzA9huCtiyPQTT6LLDPkX/AGlOUHDPkX/aU1d+L2o1XRlERaEhERAEREAREQGFxO2P0uz7oe8rtlxO2P0uz7oe8rTF7ju9P++ihWVhF0n0hEnqnxyuaA2wW2lmMzXZrXB5KLbeVMg+0s0TssxHpBYqT3Hi4tRk8/1P6WyeTYE9FB8tk6N9ikVj8kBF9XaKC9mWOM83XKnJJp8GmuzzjKoOqLONxfE1x5helppyTTNtqbLVHWZpGtcy1za91fcklZ2LURjGO98slovMjskbnW4BKDe1xlyMs2JmdxukpqPZbJqceJ1JniWdkRs8m/cFIhhlntumOdfuVXVyxzSNdGHABtjm6rp8Mx2nnnhpIqZzC7S5ItoP2XPkzuPSPMn6m4ydK0KfBHus6Z+UdBxVrT0NPTgZGAnqdV4xHEafDoQ+ZxudGsHFyoH7T1shLoKVgjHUF1vWuJzyZObPPy6vNl7Z1aKjwvaOKrlbDUM3MjjYEG7T+il4ziEmG0rZmRtku7KQT3FY7JXTOSmWKLmYtqXGnOamz1BcbNZo23Jaf4orY5fjqaMDm2xBVvFIUzrEUagrI6+lbPECA7Qg8QeikrNquCCnx/FZ8MMG5ZG4SZr5weVuh71UfxTXHUQwepp/VSdsuFH/AI//ABU/ZpoODRXAOruXet1tULaLcUVtNtXJnAqqdpb1juCPUV0sEzJ4WSxHMx4uCuW2thgiqYXRNa2R4OcNFr8LH3q8wCJ8OD07JBY2LrHkCSQoyRjt3IMsUVTiuPQYe8xNaZZhxaDYN8Sqn+Jq9pD30se7PcRf13VFjk1ZFM6xFX4Vi8GJtIYCyVurmE/iOq041i0mHGNkMG9e8E3109irsd0KLZFyb9pMSZ2n0sbR3scPzVrg+OMxJxifHu5gL2B0I7lZ45JWKLdFFxCvhw+nM0x7g0cXFc8dp62WQ+T0seUcrFx9oURxylyhRq2jqqqHFpGR1MzGZWkNa8gcOi6qkv5HDmNzu23J56LhcVrXV9Xvnx7t2UNLfBd3S/NYvsD3LXKqiiX0bURFzlShx3GKvDatjImRmN7bguBv381OwWufiFAJpA0PzFrg3goe1dNvcObMB2once46H8lF2PqNKimJ10ePcfyW+1PHaLfBbY1Xvw+hM0YaXlwaA7goOBY5NiFY6CdsbexmblBHMd/eo21krpKimpGanzrDmToFXYf/AKt2hZG86MkMZPcdLq0YJw/cVwds5wYwuPAC5XN4bj9ZW4hFTmOINedbA3A49VbY7NuMIqHA6ublHr0VLshTZppqkjzBkb4niqQitrbC6OqRc7X7QVUVXJBTUgcGOLcxub+xRf4nronjfUsduli0qqxSZFHWIomG18WI0omiuNbOaeLSqZu0srcQ3M8UccTHlryLk6fuoWOTdCjpEXKSbVVDp/iKePd3sA65cfYpuI7QS0FWYH0jXaA3z2vceCt4pCmXyLTSztqaWKZosJGB1uncqas2lFNXSU7acPax2Uvz28dLeKqoNukKL9FgEFoI4WuqShx99biIpWUwDST28/Ic7WUKLdiiv2jq66PEd1HJLHEAC3ISL9eC6LDHTuw+B1V8sW9q/Huv6lUYvj01DWvp2U8bstiHOueIV9E4vhY92hLQT7FpO9qVB9HtFz+IbTRwyuio4t84G2cns37uq00mPYjLVwwyUrA2RwaTlcLA8+Kr45VYoztVU1FPNBuZ5I2uabhjiFaYA+STB4Hyvc95zElxufOKqdsRrSn7X5K0wORsWAwSPcGta0kk8tSryX9NE/BZoufp9opausEFNRh1zYOL7adTor/gFlKLj2RRlVWL41Dh4yN+MmPBo5eK1YvjLYGujpzd1tXdFyN3VE5dI4uc43JK0x475Z0LBJVfbN1RXVFVKZHm5PcsQve8kO5dy2gACwFgsrVyXSR7GLTzg03IjGd4dYgcVJUSobaS/IqRE7NGCpklVorp8kvJKEmYmkMYFra9VmF5ezMfwWioOaUNHLRb8pbFlbxsjSUSYZJSyyfwj2ijGOa181/WkUrs4a43B01UbC36qpJSjVklEWuaTI3TieCqlZ0TmoR3M2IokTnb0AuPHhdS+KmUdpnhzLKm6PTGOkeGMF3HQBdPQ00OE0bpqhwa613uPLuWrBMM3LBUTN7bh2QeSrNqqt81bHRx3LWWJA5uP+fxWa+t0eZrNTveyPRum2kqKiXdYdSlx6uGYn1BW+EPrn07jiLA2TN2eHC3ctNB8H4TA2B1RAyW3xhLxclWUcjJWh0b2vaebTcKJtdJHmsrcdxKbDYYpIWMdndY5wfyVL/FNc7hDB6mn9VP2v8AmUH3n5LbsoAcKNwLiQjh4K8dqhbRPwQKbauYPtU07HN6xmxHtXSUtTFV07J4XXY72qh2spoGQRTtY1spdlJGlxZSNkg74LfmvYynL4WCTjFx3IPqyVjlfLh1G2aENLi8Ns4XXnAcQmxGmklmaxpa/KMngtG1n0U37we4rxsh9HTfen3BV2rx2PgvkRbWGHcODgd5yWSVkGppLXBw4jVSZq18sWSwF+JUZFKk0qQCKVR0zZw4uPDkFomj3UrmA3AKbWlYos46qLdA5gLDgobSHSPkHBx0UUC5sp0UZdZjei5tZllOKxx7Zti5dswpdMBuhbio8kTo7XOhXlr3N80kLiwT/S5frRtJblwbqsDMLcVoQkud1K9Oie1tyNFnmbzTeSK4JX0qme6eMPJJ4BbZ4W5CWixC0RSGN1xqF6lnL22AsF14sunWncZLkq1LcRZZXxkZHEeC1xtfUygE3J5lJrl/A6L1SSiGYOdw4FdOmVQSZzzdyJT8OGTsuObvUSGaSmeQPWCrN1VE1mbOCqh7s73O6ldeTbGnEq+OiRNWySty2yg8bLDKKZ7c1gPFaGEB7SeF1eNILQQdEgvI/qC5KiF7qWftDxCnmuhDbgknoomIuaZwG8QNVFUb3BuKF1we5HOmkc+2p5LDDkkaSOBVrRxsbA0gakXJWnEo25A+wDrqXjaW4V8kuORj2BzSLKvxGVr3Na03txUMEjgSFJo6cTuJd5oUvI5rahd8FPibfMd6l0GDlhw6LJbhr4rRiuGxyUjnR6ObqqClrqikvuX2B5cl6WHG54VH5Rwzn4cu5rhnQY/u/g85rZrjKuWUiWoqK6Voe4vcTYBTXYDUthz5mk2vlC6cdYo1JmGVyzy3QXB7wCkinkfJIA7JwBVzW0UM9O5rmNBA0NuC5mhrJcPnJAuODmlTazHXTQmOKPJm0JJWc8c3O0a4suKOOpdlU174nEscWnqCp2GyST1G6c4uLuBJUJkMsgJZG5wHMBe6Oc0tWyQjzTqFrlxxyQaObFNwkm+jqDhzcmjjmUC74ZTY2cFZCvhMYcHXuOCrZH7yRz+pXhZVGPt7PZddo2SVUsjcrnady8x08sjczW3C1q3pJGGnbYjQaqsFvf1MLkqe1G/UWcFM+EXZLZO11Wque18/Z5CxKjqNzg2kyOjLnFzi48SsKXh8bJHuz2JHALOIRMjLSwAE8Qmx7dwr5PVJWMjiyPBFlGqZRNMXgWHALUgFyAOahzbW0WFtpTG2YGTh3rM9M+Boc4gg9FpUcxY6N9Y6N014uFtbLQiKG7dgKHiFGKiPM35QcO9TEROik4qSpnKuaWuIcLEclhXOJ0W8aZox2hxHVUy3Ts8jLieOVMwiysKTIIiIAiIgCIiAyiwsoDdTVMlM/Mw6cx1V9TVUdSy7DrzHNc2vcUr4Xh7DYhUlGzpw53Dh9HdYX8i77Smqp2eqvKqN7iLEOsfYFbLqxqoo9eElKKaMosLKuXCIiAIiIAiIgMLidsfpdn3Q95XbLidsfpdn3Q95WmL3Hd6f99FChNhdF5kNonHoCuln0U3UWyFR61BPcV4lBhqTbkbhbKD5Z3gvdfH5rx4FYV9NnhqF6beu0zxVuMkzGN1/deq4ZRGBwGikYNQS4hUOe2wEYFyf89yl7Q4cyjpYHBxc5ziD7Fm8ken2ZyzQljk5P6mRsMhlngDY2F1iRotOK0EtBOwyC28GYW/FdBskQcNkHSQ+4KRtHSCpwp7gLvi7Y/P8FhLO92058urlOEcddFZixp4cBhdC0B9Tl152tcqfs1RCDC88jQTP2iCP5eX+e9c1TmTEX0VDc2YS2/cTcld4xrWMaxos1osAsssmlRzTnKXuZxW0sUcWKlkbGsbkbo0WC6+KkpmZHsp4mvA0cGAFcttZGW4o19tHxi34roaLFqOoghtOzevAbkv2r+CTtwTRV9HL45K+sxt8Zdo1wjZ0H+Suzp6eOmp2QxNAY0WAXHbRUslJirpgCGSnOx3euho8eop6USTTsikA7bXG2vd1TIm4raSzndpKVlLip3QyiRoksORuR+St8VkNTsrHM/VxDHE9/BU2JzuxnFwKZpcDZkenLr+JV9jsQpdnBA03DMjb9bf+lZ/4r5BF2PY3d1L8ozBzQDbXmpG1sbThrJCO02QAHnqCo+xpOSrHK7D71K2sP+qmjrKPcVRv+qR8nnZK/wAGSXOm9NvYFeqi2SN8MkHSU+4K9WeX3MhnM7ZcKP8Ax/8AioOHsxp1CDQuduATYAtHipu2X+5/4/8AxU/Zf6Hb9ty23bcaZb4OcoKiKLE82KROlN7EvJu09SOa7aeYQ0skw1DGF+nOwuub2to8skVW0aP7D/Hl/nuU7AKj4Qwd9NKbuYDGfskaf57lE/qSkiGUWBwivxlpqO2NZHA8z/7XaTQxzwuhlYHRuFiCuGopX4Ri7XTNI3bi147jzXVzY7h8VOZWztkNtGNPaJ8OSZU200SzlqAmix6NjSezNk8Rey7SrqoKOLe1EjWN4C/E+C5HA6aWvxcVBb2WP3jzyvxsve1ckjsUDHXyMYMo8VMo7pJBrktJtp6EgsEM0jToRlFj+KpNnvp2ny6C7vZlK6KmrcGpaVpikha0DhbtescbrnsAcDj8JHAl9v7SpiltfAN21VQ6XEtz/LE0ADvOpPu9i6XCaVlJh0LGNAcWhziOZK5zauldFiAqLdiUDXoRpb3K2wjG6SShjZPM2KWNoa7ObXtzVZJuC2kPop9rGgYq0jnED+JXW03zWL7A9y43aOrhrMRD6d+djWBt++5XRVuIGgwSKoY0F7msDQeFyEnFuMUGWqLn8Axqorqt0FQGnslwLRbgugWEouLpkdGuohbUU8kLxdr2lp9YXGYC80mOMjfoSTGfH/2F264zaCM0WOCeMWzZZR4/5C1wu7iTEkQn4R2tL7XZE7T/AA6D8Vq2rp91iTJ2iwlaDfvH+QpuyUOZtTVOHae7KD+J949il7UU4mwoyW7UTg4Hu4FW3VOifkrto67f4ZRNaflgJHeofuVc4FS+SYVCy3aeM7vE/wCQuRoWuxCso6V+rGdn/DckrveFuijJ9K2kP8EKuxWjw8hs0nbOuRouVQ4xjtLX0T4GQSZrgte4DTXxVfTSQyY3nxH5MyOL78L62v3XV5jldh3wXJBTyQl7gA0R68x0VlFRaJNWx193VdLt/NVNVC2baGSF1w189jbvKt9jj8XVDvb+aq3u/wD5OTy8p/NWXvkPk61mG0TGNa2lis3gcovfrfqqfa+lzwRVTRqw5HHuPD8feujUeupxVUU0B/naQL9eS54zalbKplRgVe2PZ+V7jrTZuPtCo5KFxwYYg65e+Y3Pd/7UaKWWOKakaCDM5oI7wV2xw9nwMaHlusvr6+1byex3+S3RApsSy7LGdxu+Nhj9fAfko+yNHZstY/iewz8z7lQsnkFK6iAJDpQ4Dv1H6exd3QUzaOiigb/I0A955quT6Iv9yHwcntSP9cH7tqvMcqH0+BXYbOeGsv3Eaqj2p+lz921dBitI6twXdxC7w1r2jrZS6qNklXsjSRvMtU8BzmnI2/LqV064zZ/FG4dO+KouIn8TbVpC6Y4vhwbm8rit0Drn2KmWMt1kMptsf91/xfkqmfEpX4ZBQtBZG0do+kbn8Fa7YOv5JbhZx9yz5JBVbL07nua2VgORx63Oi0i0oKyyTfBZYNS0dHQCaCQPDxd0p593coGK4yZrw0xszm7qufgqpYmOhzkRuNy2+l1vVJQp2z0tFghL6pdnibWN3gtFObS+IUoi4sob2uif7itYcqjbVJwnHJ8ImItLKhhHa0K9iZjnAA3J7lRxaOuOfHKqZ5qG5o79F4pnWDh61IIuCOqhasc4epXhyqOPU/0sqyI9wjPMXHlqpS1U7bR35nVbVWb5OnTQ247+WanTsHC5K8QszPzkjrZbDBGeVvBR3AxS6HUK0aapHLmc4zUsitEtxDQSeAWiMGWQyO4Dgs1BJa23Ary2Z7WgBgsES44L5cqeSpdIxH849ZXS4Jhm8cKmZvYHmg81zETnCYOazM698tuK7rBppqjDo5J2BjjcZQLWANuCpmtI4HqHCDjH5Jy4bEWum2ikZnLS6cNDhxGoF13S47aWkkpcSFUzzJSHA9HD/N1TC+WcaZbP2YonQlrXSCS3nl1zfwVNg082G4yKZxu1z928cj0KuotpaE0ofI5wltrGG8+4qmwiGXE8cNUW2Y1+8eeQ6BXjup7iSz2v+ZQfefkqnCqrFo6YsoInOjz6kMvr/myttr/mcA57z8l72Q+jJfvj/wBrVEXWIfBAbguKYlOJMQlyN/qIJA7gF01LTR0lOyCEWYwWC3KHWYnSUMjY6mQsLhcdkn3LJyc+CvZA2s+im/eD3FeNkRbDZT1lPuCrdocYir2RwU1yxpzOcRa5V7s9TPpsJjDxZzznIPK/D8Fo1tx0yfgs0RFzlQiI4lxJKA9MkfGew4jwXkkkknUoimyTZA2779FMikMbr8UcyFsbTHxK8LytTOUM1xfR1Y4/SbJpt5YWsFrWFIbT5o819Vnty6qTl8l+Io1RuDZATwUqWVm7OoNwoawrYdXLDBwrsOCbsLK9xxOk83gvEjSy4PELHxTSU2uGS5LonsY0MAAFlUVTWsqHhvC6NqZWtyh5stYDnu0BJK+hc1KKSRxSdmFOo6RkkWeTW/AKG9j2GzmkeKkUtZuWZHNuOVkx0pfUQjFbTNhcHM4HktDZZGts15A8Vtqqk1DhpZo4BaFWTV/SH+xtggfUPIHrJXuoo3wtzXzDmvdBO2IlrzYHmt9ZUR7ksaQSei0UYuFvsmlRFp6t8LctrjovE9Q+dwvw5ALUttKWioZm4XWak39N8EfsYMEjW5iw2W2jqBA4h3mlWji3Ib8LKjfbO63C60lHxtNEtUTK+tYaWRsVy4tIXKK9IzdnrorGnwyljgDTGHEjUkLt0uopOzlz4JZmmjmsNmbBWxySeaDqutdUwtiMhkblte91ymJ07KWtfHH5vEdyi5ja1zbou+eJZakjkx5nguNG2rlbNVSSN0a51wtI4qxwzCnVzS8uyMGl+q1Ylh7qGQAuzNdwKupxvYmZSxzryNcHUUTI20kYjtlyhc5jjY24g7d21Avbqo0NbUwMyRyua3otPblfzc4n1lZ48ThJybNcudZIKKRZ0MmeCx4t0VpRUzJgXP1A0sqSljmppgJY3MD+FwrWnqHwE5dQeIXlaiEYZr+GdunlcVZtradsJBZwPJRbkLbPUPncC7QDgFqXLNpu4m7MtaXODWi5K2TU0kLQ5w0XiJ+7la+17KTVVgmjyNaR1upio7eewRWuLTdpse5HOLzdxJPesIqWQEBsbhSM8HkuXL8Yo6NUSe5JpJQA917LwiI3ZAREUAIiIAqbE6LITNGOyeI6K5WHAOaWuFwVKdMzy41kjTOVRS8QozTSZm/Ju4dyiLdOzx5wcHTCwsopKmEREAREQBERAZRYWUB1eyPzKb7z8gr9UGyPzKb7z8gr9dEej3NP9pBZWFlWNwiIgCIiALCyiAwuJ2w+lmfcj3ldsuV2kw6WrxVjmkBm6AJPiVaElF2zr0U448qlLo5ZbI6SWqBYyNzgdCr+mwenisX3kd38FPaxrBZrQB3KmTWLqJ35/U4cqCsoKLZwRuzSuy9wN1ZyYRRyU5hdH2TxN9fapyLjlmnL5PHnqJzW3pEWhoKfD43R07SA45jc3WK/D6fEGNZUBxDTcWNlLRZW7sxItBQQYfG5lOHBrjmNzfVMRqI6ahmkmPZyEW6nopS5iqwCvra2R0tQ0Ql5LS5xcQL8grxpu5MI07JUuerkqXDsxtyjxP7e9dYo9BRRUFM2CEaDUk8SeqkqMktzsMi1+H0+IRhlQy+XzXDQhQqTZ2kpalk7Hyucw3AJFvcrdFCm0qFmqppoaqIxTsD2HkVUO2WoS64fMB0uP0V4iKbXQIdDhtLh7SKeOzjxcdSVsraOKug3M4JZe+hspCJud2CHQYbTYdn8mDhnte5vw/8Aa911DDXwiKoDi0HMLGykoot3YI1DQwYfE6KnDg1zsxub6qSiI3fLIIdfhlNiJYahrjkvaxtxWyio4qGDcwBwZe+pupCJbqiTRWUkNbAYZ2ksJvobLRQYVTYfI59PnBeLEF1wVORTudUCHX4ZSYgBv4+0OD26OCr27L0Iddz5nDoXAfkrxFKnJKhZqp6eKmiEcEYjYOACj4hhdNiLW79pzN81zTYhTUVbd2Cmg2ZoIpA528ktrZx0W+HA6OCs8pjDxIHZgL6D1KyRW3yYs1VNPFVQuinYHsdxBVQdlqHNfPNbpmH6K8RQpNdCypk2dw5+T4tzQwW7LrX8VsxdlPT4HLHI0GNkYawHrwarJQsSw2PEWxNle9rWOzFrf5lKk21bFlNsnQvbvKx4sCMjO/qV0y8sY2NgYxoa1osAOAXpJy3OwwoVfhdLiDmOqGuJYCBlNlNRVTa6BHoqOGhg3MDSGXvqb6rZPCyohfDILseC026LYiW+wV1HgtHRTiaFjg8AgEuurFERtvsFVW7P0VZMZiHxvdq4sOhPVYh2dw+KN7Sxzy4WzOOo8FbIrb5fkWQsPwunw7P5Pn7dr5jdavgOiNX5SWv3ufPfNzvdWSKNzsBYWUVSCtOB0RrPKsjt5nz+dpe9+CskRS232Ct+A6EVflOR28z5/O0ve/BWSIjbfZJXVmC0dbUGadry8gDR1lPY0MY1g4NFgvSI232CtrsDoq2QyPjLJDxcw2v4qKzZeha4Evmd3XH6K8UDEcTjo2EA5pOQ6KynLpF4QlN7YkfHIqF8bHVeYuYOw1rrFc6+W8bYmXETL5W3vbW6zU1ElTKZJHEkrUtFaVHu6bSxxK3yzW6FjnEkalewLADosorW2dMYRi7SCw5ocLEXCyigs0nwzSadneF6ZC1jri91sRW3MyWDGnaQWt0LHOJINz3rYihOujSUIz4kgBYWCIvEjN40C9k/kStR+lB8jWcT6lHAM0pNtFtFOwcSStoAAsBYK9qPRyvFkzNeThIypWH0T62oDGizR5x6BaqeB9TM2OMXJXXUFGyjpxG0a8z1WMpURqtRHFGl2chg3Y2gibyEjh+BXcqtgwOigq21LA/eNOYEu5qyUZJqT4PBk7dheJYo543Rysa9juIIXtFnZUqf4cw3Pm3LgPRzmysoIIqaIRwxtjYOQWxFLk32ySJX4fT4gxjagOIYbixss0NBBh8To6cODXHMbm+qlIluqAVbiWDU+JStlmfI1zW5RlI4f5KskUJtO0QVNJs9Q00gkyulcNRnNwPUrVZRHJvskIiKCAiIgCy0ZnALC207bkuWeWeyDZaCtm8aCyyiyxwaSSLrxF9UuWd3S4ML0JHBuUHReUSM5Qb2sVYWF6YAXgO4L1M1rX2adFZY24OdkXzR6hm3YII0WqqkzBzkWqYXAaOJK6MWeeTbifRWSSTZHUrD3sZKcxAJGhKxPRmGLPmv1CjL2FcHycfRYYjIxzGtBBdfkq9FsbTyuZna3spJubsdiBgfM1ruBKspqeIwkZQLDiqnUHoQtr6mV7Mjn6K0JJJpolM1IgBPDVFmVJ0VAHRAucQSOShysMchYeIUuKvLIw1zbkC11EkeZHl54laT20qLOgZHluUvJHS69RQSTXyC9lrU6gqI44yx5ym91EEpPlkLnshyRujdleLFR34zU07nRANcBwJ4hT66Zssgyagc1R4g20wPULr0aj5drObUylGNxZHmlfPK6R5u5x1Xgi3HRT8GbC6vaJrWtpfhdWW0LIBTNIDRJfS3Res8m2ShRwrE5Qc2yHhOKto2GKVpLL3BC1YtiArpG5AQxvC/FV6yBcgdVPjipbivmm4bPgwpmEzx09cx8vm8L9FPnwNkdEZRIc7W5j0VIpUo5E0iHGWGSbOixmup3UwbG9r33BFuS0Rvzsa4cwqRWuGNkkgdlaSGnivP1enrHa+Dsw53kycklT5KeAUuYcbXvdV6zc2tfReXGSV8HcgiIqEGyKF8ocW8lrWWvc2+UkX6LCngBERQAiIgCIiAIiIAiIgNc0TZoyx4uCueq6Z1NKWu4cj1XSrRV0zamItPHkVeMqOfPh8itdnNovcsToZCx4sQvC2PKap0zCIiEBERAEREAWVhZQHV7I/MpvvPyCv1QbI/MpvvPyCv10R6Pc0/2kZREVjcIiIAiIgCIiAwqvE/nA+z+ZVoqvE/nA+z+ZWOb2kS6IiIi4jMIiIAiIgCIiAIiIAiIgCIiAIiIAiIgCIiAIiIAiIgCIiAIiIAiIgCIiAIiIAiIgCIiAIiIAiIgCIiAIiIAiIgCIiAIiIAsLDnBjS5xsBzXP4pjJfeKnNm83dVKVm+HBLM6RKxTGGwgxQG7+Z6LnJJHSOLnm5PMrBJJudVhbJUe9g08cSpBERSdAREQBERAEREAREQBERAFljHPeGNF3HQALHHgukwTDN00VEze2fNB5KG6MM+eOKNskYTh4o4czxeV3E9FYoixbs+dyZJZJOUgiIoMwiIgCIiAIiIAiIgCIiAIiIAiIgClRNysCjxtzPAUpefrZ9ROjDH5MoiLzTpCIiAIiKQFonNnNty1Ui4yWtr1USY3kK7NLD+omY5X9J6kqZJWBrjoFqRbaeJkryHuygBevzJnKalOhrmsgDS05gLKC4AOIBuEUxk49DoE3cT1RZYwveGt4lZlidE7K/iq0+wS8PdG0ODrB3etNYWOnJj4dy0IrOdx2iwttLEJpg1xsFqLSACQQCjXFrrtNiqrh8glVtOyHKWc+Sir0+R8hu9xK8KZNN8AytOKUEop2zWFm8e5bgbLOI1kklC6MADTUro0slHImZZknB2UANtRosue5/nOJ8SsIvoKPFsyGuIJAJA5rCtaHEYKehfC+K7je2nFVR1KrFttpovKKSTTJT8QqXwbl0hLOCiot9HHDJOGzvyM6qaUVaItzdNmhWOGYk6laYcoLXHj0UCUNbK4MOZoOh6ryDbVVnBTjTLQm8crRfcdUWqnk3kLXdy2r5qcXGTTPZi9yTANjqLoURVJCIiAIiIAiIgCIiAIiIAiIgCIiAh4hRipjzN0eOHeqFwLSWuFiF1SrMTos4M0Y7Q4jqtIS+GcepwbvqRToiLU80wiIgCIiALKwsoDq9kfmU33n5BX6oNkfmU33n5BX66I9Huaf7SMoiKxuEREAREQBERAYVXifzgfZ/Mq0VXifzgfZ/MrHN7SH0RERFxGYRU1RidTHtBFRNDNy+2tteCuFZxaJMosAg8DdU+LR4o+vpzRPLYRbMQQBe/NFG3QLlFhLgm19VFEGURYuL2vr0UAyiwSBxNkJsLnQKaBlFgEEXBuF5lkbFG57jYAEpXwSe0XN4Q6txSY1kla6ONstt03gRobfiujOimUdroUZRY4ooIMosAg8CigGUWAQeBB8FlSAiwHAmwIJ8UzC9ri/RKBlFgkDibJdQDKLAIPA3TgL8lIMosXuL8lRYRUVEmOV0Usz3sYXZWk6DtKVG0yaL5FjMCbXF+iyqkBFgkDiUU8gyi56uqKqtxo0FPVeTxxtzFzeJ0/dXlOwx08bHSGRwaAXni7vVpR2omjaio8frp2T01HSy7t07rOeOI1sFY4fBJS05ZNUmodmvnd7kcKViiWixdAQRcG4VaIMosXGmvHgsqAEREAReHysjjdI94DWC5PQLTRVsFfE6SncXNDspJBGv+SppgkosAg8CCiUDKLFxe19eiEgJTBla5546eMvkdlaFqrK2KjjzPN3cm8yuWrq+WrkJe6w5DkFaMWzr0+leV2+Eb8SxWSqcWM7MY5dVWoi1So97HCONbUERELtpdhERBaCIiC1VhFpDneUltzbotylqimPIp3QRFpic4zPBJIHVSlZE8qi0vybkWqMSZ3F50W1Q1RMMikr6CIrDCaDyya79I28e9QMmSOOO5krBMM3rhUTN7A80HmuiWGNaxoa0WA0AWQQeBBWLbfJ89nzPLK2ZRYuL2uL9ELg3iQPFQc5lFhAQeGqUDKLHdzWMzQLlw9qUwekWLi176ICDwN0BlFi6Ag8DdKBlFQNqKj+LPJzNJuQCcl9PNV8CDwN1Mo0TRlEWAQeBVSDKLBIHE2Q6cdFIMooWKV3kFC6oa1ryLWBNr6rdRz+U00Uhyhz2BxaDwuEaaVk0Taduhct68sGVoC9Lwc0982ztgqiERFkXCIiAIiIDCiPN3kqW42aVDXo6GPbOfO/gIiL0TmCIiAy1xa4OabELMkjpHZnm5XlFNgIiKAb5qnexNZlAstCIpbbJC3RbjcOz+fyWlEToBa525oXjuWxYIuCFMHUkyslaaKmlpnVMu7a5rTa9ytLm5XFvGxssvuyRwGlivK+mjb5PElS4CIiuVCIiAIiICdh0nnR+sKwVLBJu5muVyDcXC8PX49uTd+T1NLPdGvwZREXAdQREQBERAEREAREQBERAEREAREQBYWUQFLidFu3GaMdk8R0Vcupc0OaWuFweSoa+jNNJcD4s8CtYSvg87U4dv1R6IiwsotDiMIiIAsrCygOr2R+ZTfefkFfqg2R+ZTfefkFfroj0e5p/tIyiIrG4REQBERAEREBhVeJ/OB9n8yrRVeJ/OB9n8ysc3tIfRERFCxGergYw0dMJyScwvay40rMypq/8A8xpvs/kV5qTLjGOSULpnx00QN2tPG3H8VIw2grJcUdiVe1sbrWYwHhpb3LzXYdW0uKHEMPa2Qu8+Mn2+pb2rr5LELEaV+AVEE9FM/dvNnMcePcVvxft7SYedRfI7/wDZe5KLEMZq4n10YpqeLgwG5PVbMTo6mTHaKaGEuijyhzuQ7Wv4KbXz2CLicBm2piibK+LesF3MOo0P6LTjFA3Bpqaoo5ZA5zjfMbm4VlVUdS/aanqWxEwsABeOA0P6ptNSVNXHTNp4XSZXEuty4KFLlAuwbgFc1SgDbKa3Qn8AulHmjwXPV9DXU2OfCFHFvg7Utv3WIVIVbCMYy2+0eH9Oz7ytGPZhjDTiAm8iIAZuzw0/W62z0+J1OKUdVNShjWOGjDfKL81OrqnEm1EkTMOZPTnRpJ46c1onVA9YFBQxRyuoJnSMeRcOOrfwW7GaOKsoJN7m+LBe2xtqAVEwDDp6WSonnY2HenSJpvlF1aVbXPo52MF3OjcAOpsspcS4I+TnNmMNp6iLyx+bexSkNsdNAD+aUrHbRV9Q6omkbTRHsxtNvBWOzVLPSUEkdREY3GUuAPSw/RRPIMQwmvkmoImzwy3uy9rarVu5Mk0BsuBY3DBDK99PNbsOPU29q8zUj6naapp45jC2QXeR0sDZTabDqyuxNtfiLGxCO2SIG/DgvcNJUN2nlqTC4QubYP5cAm5IE7CsNZhkD4mPLw52a5Gq8YzT0s9M01s7ooWG+htc9FYqk2hoaqqdTTUzBLuTcxnnw/RYxdy5IKKqNFSTwzYTUTF2bW4NvUbart2m4BXMYnFi2IxxZ6BsbI3aNabuP7Lp2+aL6GyvkfCJZzTWfB21g5R1AJHTX9wo1fNIcSOKs1ihqBEB3Af+/arbaKhmqWQT0rC6eF+gHT/2As/Bjjs4aQtvMWZyOZfx/ZWUlSYI2INbiO0NJTjtRxN3jvf+ntUPEaxldjEkFXLLHSRXGWME5iFZ7O0U9OJp6thbM+zRfjlA/wA+xaa7DaylxM4hhoa8v1fGfx9SJpOgQ8PLaXGYW4c6d1LJo8PaQAfZ4LxV1UeIYtMyumlZTREtayME3sbK5pKvFZqhjZqFkMV+24uubd2qiVGHV9BiT63DmiVshJfGdOKlNXyCNhLvJsaZFROmdRyjXeNIsbFaHV78PxXEpI4y57iWg8m68Sr2jq8UnqmCeiZBBrmcXXPDSyi0GHynFq91TARBMHAE8CLopK3ZJu2fooWU/lm93882rpOnUKxrZ/JqOae1zGwuAVNhNJWYXiUkG7fJRyHz+nQ/kruphbU08kLzZsjS0+tZS91lfk5zDcL+Gad1ZX1Er3PcQ0A8F7wgzQYlU4RNK6SHKQNeHh6ilHFjGEZ6eGnbUxE3Yb8D7VMwfDJ4amWurXA1Ev8AKOS0k1ySVEGE00m0M1C7PuWNuNdeA5+tdbFG2GFkTPNY0NHgFT09JO3aeepdE4QubYP5cB+iu1TJK6IZx+L4dBFjtNC3NlqHNL7nq6xspG0NFDQYTBDADlEpPaNzqFKxejqJ8cop4onOijLMzhys65UraCglr6AMhF5GPzAE2vxFldS9tk2eMaH/APHX25MZ7wquqjH8HUx9F9/xP6rdMMZqsLdSvo2tDWgFxOrrdB1XqWiq3bLRUu5cZw/Vml7ZifdZSqQNcmCRS4P5XJPM+YQ5wXHQWF7W6Kw2YnknwobxxcWPLASdbaH81uZBKNn9xkO98mLMvO+W1lVU8Vbh2zNTYGGYSZteOXTVVvcmh2dMuf2pmlj8mjzvZTvcd45vq/dTsAlqJ8LjkqSXOJNieJF1F2le9zKaCFwc98l9yRfedPUqwVTohdlXjNPhsVPD8GyXlecpax5dmHf+CvqukgkwlkdU/wAljAa6Td2aL24Kq8oqaIb92BxMyal7eS3YiJcewiGekZYteS6Inirv4/BJUYg3DqdrZcMqJjK11idbeN7KftA581Phc5OWR7QSRyJAKziEeLV9C2A4eyJjHA2adSdRoFtxejq6iiw5scLi6No3gH8psFa1wSaMcwiOipG1cU0zpg8ZnPdcnvUavpqc4dHUvqJpax7A85nXAU/aWtZPTClh7RDgXEd3JUbsxpw3nlAskW2kdmHTSkm5IxJVSvp2l73Od5tyblaLMyXzOL1tERMAadCjTKwZcl7LTj4Opwlxu6o8uL3QDje+qRCMuBaSHdCthdIGA5QTzC8Bj3yBxaGgKL4LuLUk1yb1He2IE5nm6kKOwSRkgMBueKrE31F8KhCSWSNvpyWIYxIw5ibA8AvcTHtD7ixKzA0taQ4W1Vm+6OfHBtxUl+TzB2ZHtvoF5Y3fuc5xNgvcbCJXkiwK8tbJE45RmaVIUWkrTq2YY3JU2HJSHHK0notLWv3+ZzfYtzhmBHVUk+Ub4E1CVIjxx727nk+peoRlmcOiwwSxEgNzAr1E14lcXDirv5OeMeY8O/k8wedJbivADcxEpcHLbE1zXPOXjwXqOGoq3iJkOZ50Ci+SJLbBN/uYkJbG1rD52gK6al2apoxFI+WV0rCHE30J6cFrk2eLsHjpw5oqWHPm5E9F6p6rHIo2wvoWyObpvC736rJu19LODPmeV/sacQfNieOnDRM6OBg7Qbz0v+a0YpQuwF0VVQzSBpdlc1xvfRTcSw2sixJuJYflfJpnjPhb2LVNR4ljU0QrIhTU8ZuQDckqU1x+DnNOO5qfEKLE2CweGk+I5exb8WAxLGqKkabxtbvH26HX3D8VYY1Qmqwp8MTbvZYsHeP2UbZ6hngM1RWMLZnAMAPHKB/69ihSW2wV2LVbavGDS1EskVJFoRGCS426LzSGOkxeD4NdUOp3nLIHtIGvqVhiWGVcOJjEcODXPPnRnny9i30tZi0s8bZaBkUZPbeXcB7VO5VwCpmpX1G09RTRzOiEg7bhxtYEhTKnAGQ4PPFG4yPDt60ka6Dh717ipKkbUvqjC4QuBGfS3m2V8qSnVULOUkr95spHE3WVzxDYcdDf3W9q6HDabyPD4YDxY3Xx4lc7RUWbaSSnGsEEhlty7v8APcusTJS4QZUY3TUEjo5cQqXxtAs1gOh9VlR0z4KTHKYYbNK6GRwDg8EXubW4BWmL0daMXhrqeFtQ1jbZDy/zxWmaDE6vFaOqnoxG2Nw0Yb2AN9dVaFJdhGurpxV7WOhMj4w5upYbG2XgteJ0ZwGogqaKV4Y42LXHpy8FKq6XEG7QurKanDw0aZjYO7NiFiSjxHGK2J1bCKeni1y3vdTfX4JM4tUT1uLQ4ZFKYo3AF5HE6XP4LRiuFjB4mVlDPK1wcGuueKm4xhVS+sjr6AgzMtdh0vZaamDFcZ3cNRA2lhabuN73KJriuiCNjc3lMmFzltjI0OI9YVjtYL4U3ukHuK8Y7hMs1PS+RNu6nGUNvY20t7lHxFuMYjQiOSiZGGkGwPace5QqdMDHaSM4LTVJLt5GxjBrpYq02dwunpo4qmPPnkiGa5uOq8VdDNV4AyntlmEbTYnmLaLds8/EWRtp6ykEccbLCW+ptwFlz6mdYXTLwVsvERF86dgREQBERAEREBrlNoyoy31B7IC0L19HGsdnJmf1BERdZiEREAREQBERAEREAREQBERAVFY3LUu79VoUzEW2lB6hQ19Jp5bsaZ4uZVNoIiLczCIiAIiIArajk3kA5kaFVKl4fJllLOTlx63Hvx3+Dp009s6/JZoiLwD1QiIgCIiAIiIAiIgCIiAIiIAiIgCIiALXNE2aMseLgrYilBq1TOaqqd1NKWO4cj1WldHV0zamItOh5HouflidFIWPFiFtGVnk58Pjdro8LCyisc5hZWFlAdXsj8ym+8/IK/VBsj8ym+8/IK/XRHo9zT/aRlERWNwiIgCIiAIiIDCq8T+cD7P5lWiq8T+cD7P5lY5vaQ+iIiIuIzCLWZ4hKIjKwSHg3Nr7FsUgIiKAEREAREQBERAEREAREQBFrlmihAMsjGA8C42WY5GSszxva9vVpuFNA9otMlVTxPySTxsd0LgCtvEJQMoiKAEWFlAEREARFEixGkmq3UscwdM3i2x5cdVKTZJLRYWVBAREQBERAEREAREQBFpkqYIXZZZo2HjZzgCvPl1J/wATD/eFNMkkKLX0fl0AhdI5kZcC8Di4dO5exWUxIAqIiXcO2NVuJsLk6JygYjY2ONrGNDWtFgByVbimFyVdVDVU84imi0FxcKwinimvupGPtxykFbFKbTsFPNR4tVwmGeqgjjcLOMTDcj1qxo6WKipmU8IsxnXie9b1BkxeijnfCZvjWXzNynT1qbclRKTbpEx7msaXPIAHElc9imMGW8VOS1nAuHEqPiWJyVbi0dmIcG9fFVpN1aMfyexpdEo/VMySSdVhEVz0wiIgCIiAIi8l7WuDSdSpIckuz0iIoJCIiAIhIHE2WAQeBBSiLXRlFgOB4G6zpcAkC/VKG5VdnuGF88gZG0uceS6nCcNbRRZn2MruJ6LXhtLDhsAknkY2R/NxAt3Kc2tpXEAVMJPTOFnJtni6vVOb2R6N6IvEkscLc0r2sbwu42CzPNPaLyxzXtDmODmngRwKj1mIUtDk8plyF5s0WJ9ymrJJSLAIcAQbg6rKggIiIAo9dHUS0rmUkoilNrOPLqtpljEgjMjRIRcNvr7F7U9cgrsJwv4PbI+SUyzym73lWKIjbbtkhERQQEREAREQBERAGi7gFMAsAFop26lykLytZkuW1fB1YY0rCIi4jcIiIAiIgCIsONmlSlboh8EeZ4c4W5LWsLK97HBQikjhk7dhERXKhERAEREAREQBaqioipo88zwxt7DqT0A5raqt9pdpGMk1EVPnYD1JsT7FaKskkMxOmdK2NxfE53miRhbm8LqYoONRskwqo3n8rS5p6EcCoUklTL8EtE74jOw5y21z2bq21PlAu1CirnSMq3NhJNO8tDQdX2F1oIlo8Wpo21EssVQHhzZDexAvcLUxzo6fGHRuLXNkcQRyOUIogk1Geoo45nRmN1rlh4tUFeqt1Q+DDGNne0yss8jXN2LqCQ+CshaJXuZJmBa83tYX0Xr6ObUKZ52pxJztExFXmdss0u8nfG1ji1rWX5cSpFDI+SE7wklriA4i1x1XappujllicVZIRQpxNJX7pkxjYY7m3jyXmWR0LoqZ87hoXOk5kX0Cjf8AsSsV1yT0UKmlPlTo2PfJEW3u4HQ9LrWx5mp3yvqnRvBPZDrBtjoLJvJ8TsmTymKPMxhkINsoW+N2R7Xcxqq43joIXN+Le5zc1udzqvVTIWVNpnyRw5RZzOF+9Q5WqZKx/g6OSriipTUSEhg42Fyt65upa2TCsu+kcA5liHecC4ceqscRbLR0ANPPIZN8yxe6/EgW8F4WbCoTo9THLdFMtEVeyklp4pn1OISuDm6uNm5OpHRQX1QiqqV1LUVUjZJQxwlacrgehI4rFQs0ouTPGKkU9/jC3Pa3K9l4NRJ5cINw4xlmbe8gb8FXyUokx9wM0zb04ddr7EXcdPBSN5I3HDFvHboUwdl5XzEX/BTSFFgiqaRs2J07qp1TNCHk7tkZsGgG2vUrTJV1TsCqXGTLUU8hjMjdL2cBdRsBeIqfEI56OiFXHWTOkYWlwcRlcCQCLetW4OgKhqgZWFVUglxSJ9S6olhaXFsbIjbKAbXPUqPJW1JwSrLpbT00u7MjdL2cBf8AFTsFF8ip66KeloTWQ1kzpIwHkPILXDmLLNZX55qWDeup45Y9697R2rcgE2fgUW6wqqgqHfCD4I5ZZ6cx5g+QG7XXta5Gq8YdTz1lEXy11QHZ3NaWuAtZx9qbPyKLlRaurdBJDDFEZZpicrb2GnEkrxhM0lRh0T5jmk7TSetiRf8ABQ6ylDsbpfjphna86P4acuiKPNMFuwuLGl4DXW1AN7L0qeeOpkxXySGqfFF5O1xPF3nEad5txXt/lAqafDm1Lx8WZJJf5nAGwA9qbRRaqHiFEKlmZmkg4d6jh01DikEG+fNBUBwAkNyxwF+PReKSOarmrWyVcwbHO5rQw2toEUa5KygpKmV0sTonljxYheFLioZq+jkfNVSOlie5jSLDgbetVcZmmpWFrw1/Mkd62R5mXT7H3wSUWFlDlOr2R+ZTfefkFfqg2R+ZTfefkFfroj0e5p/tIyiIrG4REQBERAEREBhVeJ/OB9n8yrRVeJ/OB9n8ysc3tIfRERFguAtdwBPVcRmc3WNvtjT94B/Aq0xHGIaCRsOR80ztQxnFVj3Cp2wiMRDhG3tEeB/VRZDMzaef/SG08jicr3i4tyHsXRtTqyxc0GNxVdV5NJDJBMRcNeOKxV47HBVOpoYJKiRnnZBoFpGFTvxCnqqqvje+MiwDALjovFZhk8VZLW4XVNZI6+dhPE8/8lRtjYpExuLj4NlrH00jN27KWO0PL9VIo64VeHCsDC0EOOW/QkfkqWTEZMR2cqzMwCWIgOLeB1GqmYDNH/DzAXtGQPDrnhqSocOBRuoMZirKSapcwxRxHUk35KL/ABHmGeOgqHxemAo2zkUVRg9XDM60bn2cb2tovMnwhgEbTHPHUUma2R3erbI20KOnBu0G1rjgoOI4tBh+Vjw6SV/mxs1Kl08onp45QLB7Q6x71zedke2DnVWg/kLuA7OizhFNuyET6faGF9Q2GpgkpnO4F/BbcQxqLD6yOCaN5D2h2cchcj8lX7XOieymY0h0+Y2A42/9rziwLcWwoSeeGtDvG60UIunRNEp20kccrRNSTxxuOj3C3rsrsEOAINwdQVRbXAHDYjz3o19RVvRfMYPu2+5ZyS2poMp9qG759DT3sZJD+Q/NY2Tn/wBHnpX6OidmF+h/cfisYu7ebSYdFyYQ78f2ULEJDhGNVT2CzaiJxbbqR+oWqVx2giYsTWS1NcPk98ImHqAD+g9q6auxP4Po4JzCZWPABINrG11T4jSGk2YpmuFnmQPd4kFW4pxiOz0UTuLoW2PRwH6pKmkDbWYnHS4c2syl7XhpaAeN1TbQ4g+fD4WeTyRiUNfmJ0HHRRad78Qp6DDNbskcZO5o/wAlWm1jbYXEGiwbKPcVCioySBMwmvdVQkPpnwNia3V/A/5so8u0UQkc2mppqhrPOe0aLdiDjJs9KYHZjuR5vTS/4KPsvLAMLLQ5rXtcS8E+w+xV2rl0CdQYpBiED5Ib52DtRniFBi2limYd1SzPkvoxovp1UPBA1+0VXJTj4izhccNSFu2SIyVYHpj81LhFWxRPwzGYcRkfFu3RSsFy13RQcHomy41U17ARAHOEZP8AMTxPv9q8UYA2wqbadkn8AujsMtrC3RRL6eF8jopX7QsMj20tJNUMYbF7RorWkn8ppo5sjmZxfK7iFz8tFV4Q2Wpw2qY+n84xuN//AGrvC6zy+gjqC0NLrggcLgqJxSVohma+vgw+HeTutfRrRxce5VrdpImyN39JNDG/g8jRRdozlxmidN83AF78PO1/CynbSS07sHeHOa5ziN3Y878vVdSoqlfyTRtxLGI6BkEm7MscvB7TotuJ4kzD6Rs7mF4cQAAbXuqk0T6jZKNrgRJG0yMv0ufyWvD3/C76Knk1jp4SX97vNF/Up2RFF2MRjdhRr8pyZM2W+vh7VEkx5kWHw1j6Z4bK4tAuNLf5KpGyS+QOwfXe+Uhlu7/2FZbTxMgwenhYLNY8NHqBTYk6FG2baSNgzspJ3Q/WEWBVtSVMdXTMniN2PFxdQsQDXbPS6abgED1Lxsz9Cxfad71VpbbQZIq8Jo62ffVEWd9st8xGi57AsOpayrrGTx5mxnsi5FtSuvXNbL/P8Q8R7yphJ7WEado8NZQxU01K0tYw5eN7G9x+auK+utgL6ppsZIhbxOi34rS+WYbNCBdxbdviNQuWppn19HR4Xcj445uuXj+Z9itH6km/gdl9s1SeTYW15FnzHOfDkp9ZWQ0UDpp3ZWjlzJ6BbmNaxjWNFmtFgO5cxtbM11RTMuHNZcub7FmlvkTGLk+CX/Ezczf9DlDXea4m11ztVUmXEpp3DtP1sFvlqDO7O517+wdwURvzoreKSPTjpljUWny2ehOHPykEE9Vl8mU2DSfBeJvlY16fI4yZGWB5kqaOryyScZPoyyYOdlIIPesGcBxblNwtdj5S3M656hemfOneCnaiizZGkr+aPTZgXZS0tPesuma15aQV4m+WZ6veh+djwUJLsl5ci+m/mj0JxmsWlvivckgjGvHotVTxYvM1xO03t0JRRTEs04WuzY2YFwDmlt+q8y/OGLLo3PAzPGixL84YpSV8FZym4/V+Ub0Rass3pNWaVnbKe1dWbVhxytJ6LwwSh3acCF6kGZhHOymuSN7cG0uTTG3fEvfqOQW5kbWElo4rVTPABYdDdb7q0rujDAoOG59kNpLHF44A2Ksa2kEeEwVV7mV+nhZb9n8Oir3VQm81thYdTdRa/fUcL8Mn1EcgfGe6xUvl0eXPM0nCLLva0f6vp+6T8lExCiwhmGZ4HNFQWjKGvzEnpZS9rfo6D7z8liowXDBhu9J3T93mD8/O11nF0kcqLDAo548KibU5g/WwdxAvoo21Y/1T/wD2NWNlZ55sPeJnOe1jsrSeluCztX9E/wD9jfzVK/qEfJOwj6Kpfum+5Vu0b6MS0zauCSRxvlLHW8QfwVjhRa3CqW7gPim8+5VG1JBqsPIIIzHX1hIr6x8ljPi0dLicVC+EgPsGvvpqveJ4o3D5II906V8psGtNun6qv2rpiYIaxmj4nWJHT/3715o3/C+OsqeMVPE03/qIv7yfYp2xrcKLHEcXhoHMjLHSzvFxGzitdFjkVTVCmlhkp5XeaHjiqao3zNqZPj2wPcexI8XFraKxOF1EtbT1NVXxvdG4ZQGAX7kcIpcikRpYX/xmzjY2cPDL+xXSquM+HfDQ+NvWZN3l5denFWSpN3RDCIizICIiAIiIAiwSACSbAcSjXBwu0gjqCgMpxXnO0uy5hm6X1W2FuZ/cFTJLZFtloq3RIY3K0BekWF4Um5Ns7kqVGURapqiKAxiV+UyODG956KEm+EDaiIoJCIiALXKbRlbFoqXBrQCQLnmtsEbyJFJuos0otU1RFA6MSvymR2Vveei2r3DhCIsZmh2XML9LoDKIiAIiIAiLBIAJJsBzKAyoVbQunljqIJN1UR6Nda4I6EdFMWVKdArpaOrrQ2OskjbADdzIgbv8SeAWyppHy1lHMxzWsgLiR4i2imop3MkiVFK+XEKSoDgGwZ7g8TcWWltBIIa9mdv+kuc5p6XFtVYrVPUQ0+TfSBmdwa2/Mom+gQn0Epbh/bb/AKMLP/q7NtFXTwOfVQyAgCMuuPEWXRKjlezyqWIOu5p1HRenoJW3FnFq7VNEXcSxSvdA5mV5uWvHPqFuj3mX43Lm/p4L2vEkrIgC9wbmNhfqvU2pcnA5OXBr3LvLRPcWyZbetJ4HPkZLE4Nlbpci4I6Fb1gkNaXE2AFym1BTdmphnBJl3YaB/Le6iQQySN3wjgkzkuBfx9asGPbIwOabtcLgrQaKmF+xYHiMxAVJRs0jkq0zXd9bT2sGOZJY63BseS3SicuIZuiw8nXW1jWsaGtAa0cAFlW2/ko588EeOjPkfkokyk/zW0Bvf3q2qKaqq6LdSuiEge1wLb20IKgq5pn7yFrudrLzdfDbUkdukyN2ma8RpfLKKSnDspdaxIuNDdRZ6StqXU5mfTtEMjXkMB1srNeXODRdzgB1JXlqTXR3ESppZzXR1VM6MPDN29r72IvfksilkOKCrc5uXcCMtHW9/ZqpTXteLtcHDuK9JuYKyCirKJr4aSWIwOJLBIDeO/vCS4Y4YRJRxS3lkOZ0j+brgkqzRNzFkPEaV9XQOp2ODXHLqeGhB/JSwLABZWqKeKZ0gjeHGN2V3ceii3QIUFFV0W8jpJIjC9xc1sgN2E+HEKPiNIKPZ6pZnL3uIe95/mcXC5V0tVRBHUwuimbmY7iFZSBXyUlZW0zIJ5IWQEDPuwczh014LfVULnSRT0j2xTRDKMwu1zehCmgWAA4DRZUbmLI0Hle8JqNyGW0Ed738SvOG0z6Sl3UjmuOdzrjvN1LRNwIuG0z6OhZDI4Oc0uJI73E/mvM9K+TEqapDgGRBwcDxNwpYIN7EG2hsVrhnjqGudE/MGuLT3EcUt9g0imf8KmqzDIYRHbnfMTf8V5rKOSSpiqqaQMnjBb2hdrmnkVNWCQBc6BNzBCipJpKxtVVvYXRgiNjAbNvxPeV7oqV9PJVOeQd7KXi3IWClAhwu0gjqFlNz6BDoKV9NTSRvcC573uuO83VbNg80WGxshe3fRntEDQi5Vy2oifUPga+8rAC5vQFbVO5plJxUlTOU1HHiitMTobEzRD7QCq1qnaPHyY3CVM6vZH5lN95+QV+qDZH5lN95+QV+umPR7Gn+0gsrCyrG4REQBERAEREBhVeJ/OB9n8yrRVeJ/OB9n8ysc3tIfREUPEMOhxGNjJy8BhuMpspiLjTa5MyFQYXS4fmNOyznCxcTclK/C6TECHTx9saBzTYqainc7skq6PAaOknbMzeOezUZnLzPs9RTzvmc6YOe4uIDtLlWyJvYsi0+HUtNSupo4hun3zA65lCZs3h7ZM2WRw9Ev0Vuib5AroMFpYKSamaZDHMbuu7VaI9msPY4FwkeByc7RXCKd8hZhoDWhrQAALADkolfhlLiAHlEd3AWDgbEKYiqm1yQVtHgVDRyiVjHPeNQXm9ltq8Mgq6uKplLw+K2Wx00N1NRTufZNkTEMPhxGFsU5eGtdm7JtqpETBFEyNvmsAaL9y9oot1QIUmGQSYiyuc5+9ZawB0SvwunxB8T5814uGU2vw4+xTUU7mCLX0MVfTiGYuDQQ7slYzU2E0LGySZIoxlBdqSpa1VFPDUsDJ42yNBvZw0uifwwUOzkG/rqvEAzLG95EYPebn8le1dLFWQOhnbmYe+y2MY2NgYxoa0aAAWAXpTKVuwQMPwqmw4vMOc5xY5zdR5tnMPlkLw18d9SGOsFboo3yFkekoqeih3dPHkbxPUrVh2GQYaHiAvIfa+Y3U1E3MEKLDIIsRfXNc8yvuCCdFMcMzSDwOiyihtsgphszQZr3mI9HPorWCCOnhbFC0NY0WAC2Ipcm+ySPWUUFbFu6iMObxHIjwUCHZzD4pA8sfJY6B7tFboik0qB5c0OaWkaEWsoeHYXT4cZDBmJktfMb8P/AGpyKLYIIwqmGJGv7W+6X04WXvEMPhxGFsU5eGtdmGU21UtFO5gjzUsc1EaVxcIy0MuDrZKKkjoaZsEJcWNuRm46qQii30QYUKhwqCgmllhLy6TjmOnFTkS2gFXUuD0tHWOq48+c34nQXU972saXPcA0cSVzuKYw6a8VOS2PgXcypjfwdGDBPK6XRKxPGAzNDTG7uBf0XOyne3z63NzdHOusLWKo93Fp4Y47UjUIGA31XoRgSZ9br2itbNFigukeXRhzgTxCw+Jrzc8e5e0S2Hjg+0axCxrg4XuFkRtDy/W5XtEthYoLpHh0Yc8OPEJu27zPrde0S2T44t3R4fGH2vyWXsa8WcLr0iWx44u+OzUIGA8/avTow54dzC9olshYoJUkERFBoEREB4fEx5uRr1CssEwkVE29eDum8b81rw+ifW1AYNGjziuughZBE2ONtmhVlN1R5esywx8RX1EbD8Mgw4ymAvO8IJzG6xiOFU2JFhnzBzNAWmxspyLPc7s8eyHiGGw4jEyOcvAYbjKbclCZs1QNNzvnjoX/AKK5RFOSFmuCCKnibFCwMY3gAtNfQxYhT7mYuDbh3ZNipSKLd2Ck/hih9Of+4fot8uBUksFPE50gbBfJYjmb66K0RW3sWaaqnZV0z4Jb5HixstWH4dBh0To4MxDjclxuVLRVt1RBDr8MpcQA8oju5ugcDYhRqXAKOlnZMzeOew3GZ3BWqKd7qibIDcIpG4ga0Ndvb5rX0v1U9EUNt9gIiKCAiIgCIiAh4s7LhdRfmwt9un5qNg5FK2ponm3k78zb+gdQt2MsfJRNjjY52eVgIA4C97/go2LUkz6yJ9OD/pDdxMRybcG/suFrGqok0UGd2Nx1T7g1cTnAHkAdPwsrnyuZ1S+lo4mOfGAZJJDZrb8BpxKizQO+GcPMcbixrXtcQNGiwtdbby4bilVK6nlmp6nK4OibmLCBaxC5NTJS+n5o2xr5JFHXyTSz008QjqYACQDdrgeBB6KPTV+I1eHtq4aaAAgnK55u63Tpw5rZRQyy19RXyxOiD4xHGx3nZRrcjlqs4I2SPAoRJG5kga7sOFj5x5LikoRTaS+DbkzJizG4XBVsiL3z2bHEDqXHkote6tMuH+VRwNb5U0gxuJINjpqP82WptHUjBMNkjic6aleHmI6EjW48VIqqp9aaTd0dS0NqGOcXx2y8VeMYxf0r8gm1T61rzuG0wjH80rjc+zgonwtK/CJquGFplp3lsjL3GnGx8NVpqYx8KzOxCjnqY9PJ8jM7ALa6db9VvwGDd0lVHJTmFrp3nI4W7JsquEIwtq+hbs31OIZW0Xk4D3VTwG39G1yfUFPVJgsDhUyseLsoy6CInvNz+GUK0rBOaSUUtt8WkMzHS6wzQipKESybqytr8UnbXww0oaYhM2KV5HFx5DwA18Vp2iNQauhZHusu+BbmvfML8e5aa1tVS09BAKRrQ2paQTNmL3a8dOfVScYbO8UtQIS58ErXvjYcxtbW3VehhxxU4uP7mM5cEbFd8GUBkax0oqW6NNmn2qQayqp6qFlVFFu53ZGujcSWnvutVc59WKCSOGWwqWuIcwggDmQtuJse+egyMc4NnBcQL2Fjqu7jpnOWCrZ2/wD8gpD/AMl/vCmzzbiIyFj325MFz7FCp97WYm2rMMkUMcZY3eCxcSddOmirH8hG+iqnVMlU1wA3MpjFuYsFFdikrcPq6jdNLqeUsA11AIF/xXmCV9BW1jJKaeRksm8Y+NmYG44dyj7uc4LiLTBIHvmcWstqbkK1IkmVNdWU1OKqSni3ItmaHkuAPPot9VWOjlip6dgknlBcA42DWjmVpxZkkmCPYxjnPLW9kC54hacSoi6ogqnQvnjZHkfGwkOHO4txRJMgl01XKat1JVRsbKGZ2uYSQ4Xt7VH2jMwwqXd5clrPve/EWss4bFRipc+noqiJ+XWSUOHPhqVvxinfU4ZPFE3M9zdB11UcKQBqJaOjkmrd3aMaCK+vtWmauraaHymemj3AsXNY4l7R7isVW8xXCpY44pIpeyQJW5dQb21XipqZ66jdSso5o5pBlcXts1nU35qaQLVjmvYHtN2uFwRzCroK2tqt/uIYRuZXR3e462U+CMQwRxDUMaGj1BQsIjfH5ZnY5uaqe4XFriw1VVXINcNfXVNH5RDTRNDb3a95uSOIGiTV7J6egm8nY8TytAD9ch6jvXrCmyMwlwfG5ryZDlIsdSSokcEww3Cm7p+aOdpcMurRc8VbgE+atldWOpKONjpGNDpHvJDW34DTiVTu3rcUrTK1gkDWkhpuOBVg7e4fitROYJJYKgN7UTcxaR1ChzF8mJVMphkja9jcudtibArr0nGTgw1FbGaI6mpmphMyKMCxNi43KPqGyRU0m7a4SPAs7+XvXqia5mHta5pDgDoRrxK0MjkFJRjI7M2QZhbhxXq26OBKNkl80rpnxQNZdgGZzzpryWuGSScTmQ5ct2Fg4cON1qmOWueWmUXaATE3Nr3rbTvh3UkcWfeWLnB4OY96i23yTtSXCPFPJUMoI3sjYWtZexdqdErJJJYIHxhoa9zfO43v7luha5uGtblOYR2tbnZanxvGHQWYS+PI7Lz0SnVBNbr/AHJce8y/G5c39PBa5J377cwtDngXJJ0AWyKQSszBrm9zhYqM/PT1j5hG58cjQDlFyCO5aN8KjKKuTs2QzvdM6CZobIBmBB0I6qRhlZWzU5MMMN9dHuOtjyUWFr5as1DmOY0MytDuJ71uwd7oY4y4FpzG4I6k/qufNB5ING+OUYSv+C6oKoVtHHOG5c41b0PAquxIxxYg2WugdLSbsBpy5msdfUkexSsDa9mFQiVjmO1JBFjxK91Fc2CUxvp6h4tfMyIuae5eH1Kj0zzCaSChmnoBGWWL+xwJAWW1j3YOKzK3Pus+Xle11Eo6R7jXvjgdTxVDbMjdob2NzbktUc8wwY0TqKp37YjGbM7PDjdTQJb8Rna2gyQNc6qbcgm1jluvbKupiroqeqijtNmyPjJOoF7G/co+SU/A5MT7sHxmnm9i2vRSKxj3Yph7mscWNc8ucBoOzpdOOgYNbUT1UsNFFGRCbPkkJtfoLLXhRl/1gcjBLvycod2b5RzstcDpMMq6pklPNJFPKZWPibm1PEHosxiqdTYk6GJ8U0j80YcLHzRw9imuKBsnr6qjdG6pZTuje8MIjcczb89eK3trHjFX0cjWhpjzxuHPqFTzwQvpohT4dUNlbIxz3vj1466nU+pWONB0UcNZE28sL7AdQ7Qj3JS6BIoqp1U+oOUCKOQsYR/Nbifao+M19RRwONPAXWALpHea25t6yplHAKaljhH8o17zzPtUbHY3y4VKyNjnuOWwAueIVFW4fJ6r5p21FNT08jY3zF13FubQC/BbYo6tkT95PHLIfM7GUDx1SqoYKssMzCSy+UhxFr+Ch0G8gxaekbK+WnbGHjO65Yb+bdTw0DxgnlZErnbnduneXWvmve2i84aatrKptNHFYVEhzSOOpv0C3Ya+SmmmpJYJhmmc5jw27S0m/FbcIY9kVRvGOYXVDyA4WuL8VZvsG6gqjWU28czI8OLXNvexBsV7qhekmB4Fjvco2EMeyml3jHNJne6xFtCVitrH5ZaaGmnfK5pa05OzqOOZUrngEWlqn0WCYeWtDt49sZvyBup1fVvpXUwY0O3sojN+V1ErKKWPCKWONu8kpnMeWt/mtxt7V4rah9ZJRmKlqGhk7XOL48oCtSfINsYe3G650YBeYGFoPC/Je24oXYMazIBKOzk/rva3tSnZIMdqnuY4MMTA1xGh66qO2mPw2+C3xGYVVv6tR79fUnD7JLdmZ0bd4BmI7QHC6psRojA7eRi7D+CvF5exr2lrhcHiqJ0zDLiWSNHrZH5lN95+QV+qnAKbyaGZoPZMlx7ArZd8HcUa4YuMEmFlYWVY1CIiAIiIAiIgMKrxP5wPs/mVaKrxP5wPs/mVjm9pD6IiIi4jMIiIAiIgCIiAIiIAiIgCIiAIiIAiIgCIiAIiIAiIgCIiAIiIAiIgCIiAIiIAiIgCIiALVUVEdNEZJXWAWmur4qKPM83ceDRxK5etrJauQvlPg3kFaMbO3TaSWV2+jfiOJyVjiPNi5N6+KryblYvdFse5jxxxqohERDQIiIAiIgCIiAIiIAiIgCIiAIiIAttNA+ombGwXJXhjS9wa0XJXU4Rh4pIQ94+Mdx7lWTpHLqc6wx/ck0NIyjpxGwa8z1KkoiyPnpScnbCIigqEREAREQBERAEREAREQBERAEREAREQBERAFhZQC5AUN0rJRvgbYZltQCwAWV4eWe+bZ2wjSowiyizLmFlFhCAtc7ZHwubDII5DweW5gPUtMOI089dLRsLt/ELuaRbTr+ISlxGmrJ54YXkvgNngiy0WOa5oWj3R0wpacR5y9xJc554uceJUhVb8eoWQOmc5+7bJuy4MNsyk1mI01E6Fs7yDM7KywurSxZXK2uyLR7qqWKq3W9v8U8SNseYWt+riVmqr4KaeKneXGWYHIGi/BQqbEqerp5J4nHJGTmuLEWF13aOE6t9GGZktFEhxGmnon1bHncsvcka6dy3U07KmBk0ebI8XFxYrupmBsWVWHHsPDC7euNjawYbo7H8Oa1rt8XA9Gk28VO2Qos0UKoxSlp4YZXvJjl8xzRcFbJ66CCpip3k7yXVoAum1gkLKoaXHWyYpPG9zzCS1sQEet+9WVZidJRPDJpLPIvkaLlHBrgUTEUWLEaWekfUxSh0bAS6w1FuoUV2P4c1rTvnEHow6eKbWC0RaH1cDKUVLpWiEjMHnhZQzidPX0tSyme/O2JzgS0t5cbokwWaLnsIxilpcLhbUzOdKS4u0Lrdo8SrWfEqWCGGVzyWTEBhaL3UuDToUTEUaqrYaSSJkxIdK7KywvqtNRjFFTSyxzS5Xx2uLHn06qNrYJygYk3Vh9S2PxOkZRsqny5Yn+bcG58AqvF66KuwmWSmc8GMgEkFp4ro0rcMiZjmhvhR6RQKfEKdkELHyHNkbc2Nr26qeNQvfjJSPJnCUHyRnU8rZXvhmyB5uWubfVe4oCyQySPzyEWzWsAOgCxUVcNOQJH9o/wAoFysxVUM0TpI33a3j1Cr9Nlrm10bkUVuIU73Ma19y82AskuIU0UhY59yONheytvj+Svjn1RKRaKap8pzOawiMaNcf5l6mqI4XxseSHSGzdE3KrI2STr5NqLVJURxTRxOJzP8ANACh0r8tdWGR5ytsdToAoc10WjjbVnU0km8gaefAraqrB6yOaNxbfJxBIsquoke2ioah0jmtmqXSPOYjQnT8AvBz4qyNI9bC3KCvs6lZVfBjNDPUNgZKc7tG3aQHeC21mJUtEWieSzncGgXPsXPtdmpLWFGp62nr6d7qaUOsCCOBHqVHQSZ9m6kz1UkV5bb0XcRwUqAOlRQYaqnoMKgkmqC6PILPcNXX1GiqpK+Kt2goTTySZbEOabjryRQbFHSKLPSvnqo3vm+IjIcIg3i4cCT+S01ONUVNM6KR78zNHWYSAvc2K0kNLHUl5dDIbBzRfXvRJgmrCj1FdBTywRvLs05swAXvw/Va6zFaSik3c0nxnHI0ZiFG1g3VMD58obUSxAcRHbX12WaWlipIyyFtrm7iTcuPUlU+O1Bljw6eGRwZJKOBIuDbl6latroH1z6ME75jcxFtLafqFLi0gSFlQZKyGo8rpYnO3sUZzaWtp1VXg+M0tNhsbKmZ5ku4uOUutrzKKDaFHQoo09dHFSsqI2STseRl3Lcx8Vrw/FKevc9kYeyRnnMeLFRtfYJyKtqsap6ed8IZNK6PV+7bcN8SpEeIU0lEKsSgQ24nl3JtaFEk3sbaHqo1HSOgdJLNKZppLZn2sABwAC1DEmz4XLW0zHENa4tDudlVsr8QZFSVPlUU4neGmFrLEXVlFg6NERZkFlhnyL/tfkpyg4Z8i/7Smrvx+1Gi6MoiLQkIiIAiIgCIiAwqvE/nA+z+ZVoqvE/nA+z+ZWOb2kPoiIih4tLJDhlRLC/I9jbg9FxpW6MyYi5ugZjVdRtqI8Ra0OvYFo/RXWHx1UNNlrZmyy3JLm8LewK0o18kvglIo4rqQy7sVUJfwy5xdbZZY4WZ5ZGxt6uNgq0we0Wh1ZStLA6oiBkF2gvHavwst6VRARaZ6mCnAM80cd+GdwCq9oJ2TYI+Wnla8B7e0x1+fd4qYxbZJcrKrcPq6enwykbUVEcbjE3R7wCpFcDNh8oimbHnYQ2S+g77pt5oEpYXOxU8lPszVB1S2UklwMb8wbw0up+zZJwWEk3JLtT9oqzhSsFosKFWVtLuJ4hUxbzdu7IeL3sq3ZWUMw2eSaQACTVzjoNBzUbHVijoEUd1dSNY17qmENf5pzix8FskljiZnkkaxnpOIAVaYNiLTBVU9RfcTxyW45HA2TymDemLfR7xouW5hceISmDci0RVlLO8shqIpHdGvBK3pTRARczjdbHV4hT0jKtrKY6yPY7S+vEq2on0NDRMayrYYiTle+QdrXXVXcKVk0WCLSKqnM+4E0Zl9DML+xJ6mCnAM80cd+GdwF1SmDci8RTRTMzwyMkb1a4ELWKumOf/AEiL4vz7PHZ8eiUyDei0RVdNOCYaiOQN45Xg2SGspp3lkNRFI4cmvBKUyTeiwubnqMSnx6ajpqwRNGrcwFgLDuUxjuHZ0qLmpK3FcLr4IquZk8cpsCAOuvILo3vaxpc9wa0cSTYBTKNCj0i0Q1lNO4thqIpHDk14JW172xtLnuDWjiSbBVpkHpVuJYqykBZHZ8p5dFExHHWaw0b2udzeDcepUEkupLnaniTzV4wfyelpdKpLfPo2TzPmkL5HFzzzWpYBBFwbhM7bXzC3itaPYTjFcGUWAQeBv4LWZfjstxl6ootkSyxjTfybUWqYZmizgB4rYNGi5vpxSgslyaMovIe0mwcCfFZJA4myUW3LuzKLyXtBsXC/ivSEqSfTCLXNJkbpa69MeHNGoJtrZKdWU8kd+z5PSLBc1vEgeKyCDqNQlF1JN1YReXhxYcpsV4gkLmkOOoRLizOWVRltZtRaonOe5zr9nkF7L2g2JARomOVSW7o9LIFysX0U7Co6aWoG+nia0ci8AnuUEZMsccbbLLA8NsBUyj7IPvV6tUksNPGDJLHGzgC5wAXk1lMJGM8oizvALW5xcrF2z53NlllluZvRFQ1OK1lVXOo8KY07vR8ruASMWzIvkUagZUx0obWStlmububw9wUlQyAiIoAREQBERAEREAREQBERAEREAREQBERAFtgbd2ZauKlRtysAXLq8m2FL5NcUbke0RF452BERAFhZRAczjsnwVjcGJMGkkbmOHIkDT8vYotQH4C6nqRcOqaZzJPvON/G5C6qemgqWhs8TJA03AcL2KT00FSGieJkgabjML2K9CGrUYpNfyZuJTyYTbZQ0mX40M3nfn4/squJpxvDZpXNJNJTNZGf6xqT+AC7FaoKaCmYY4ImRscbkNFgSohq9qd92S42c/g8rsUrX4hINIYWwtv6Vru/z3qunDqTE6yhjBArS3JbkCdfzXWGCGmiEcETI2k3LWiwutD6eF8zZnRMMrNGvI1C9HBlUluS4OafDo5mpY6mqqnCYQWsqpWFluQPH3K9ir6aOubhsYcHsYANNAAOHsUl1PC6ds7ommVgs15GoHj61kQRCYzbpm9ItntrbxWzmmZ2UmzzWFmI9kFu9I4ctV4whrDs1VZmi1pOPgr2KmggDhFExgebuDRa6wymgjgdCyJjYnXBYBob8VLmLKWmo/Ldko4x54DnM8Q4pgrjiNcK1/CCFsQ+1bVWdVvaSjEeH0rXm+VrAQ0NvfVYwehNBQtieQZHEveRwuVLlwybIFDNFBtDiDJntjL8pbmNr6futWHSxU2PV4rSGSvddj5NBlvyPhb2K8lpKeaRsksEb3t4Oc0EhJ6Wnqbb+GOS3DO0FRvRFnPUQa+fGJ4R/ojo3AEcCbcvxW7D2sOyEmZoPYk5d5sr0QxCExCNojIsWAaW8F5bTQMpzA2JgiNxkA0R5BZzNSCMHwmSRpdTsfeQDx/8Aavpayklo5dzNE4mJxAYRe1uilNgibCIWxtEYFsltPYtUdBSRZt3TRMzgtdlaBcdEc0xZT4W1p2Ulu0ask5eKh1Ry7OYc8jRstyfauoZTQMgMDImNiN7sA01TyaDcbjcs3XDJbT2J5ORZR4xVQT12G7maOS0oJyOBsLhe4Yo5NrKneMa7LECLi9jYK0bh9G0NDaWEZTmFmDQ9VtbTwtndO2JolcLF9tSm9VwTZSYsWU+P0UtS21I1pA07LXa8vYt+OVFPNhFQIZo3loaTkIPE6K2lijmZklY2RvRwuFFloKVlHLHHTxta4doBoF7K2OVyRWT4s5qpDfgNmmuVqkmsigEET75pGi1gpBhjdGI3MBYP5SNEMUZLSWNJZ5pI4L31BrlHkPJF8SK6B7IsWqN+Q1zvNLuFlilAfX1csXyJba44E/5urKSGOW28ja63C4BWWxsazI1oDegGijxst5lXBBwaNnkebKM2Y62UWF0kL6iKJ0DmlxBMjrFW7I2RNyxtDR0AVZHDNHnE9EJ3kk7zMNVScaSSNMeRScmyTTZKDD7veHhupLddT0UfEJmSeRVAvu89ySOGo/Rb6CjMUcoma20hvu+IAUt0UboxGWNLB/KRorqLcaM3OMZ32V9VLHJidIWPa63HKbqPNDJNUVm6PmkEs9LuVsKaBpaWxMGXUWHBe2xsY9z2tAc7iQOKh4m+yyzxj0iGyta7DHyQjK7LkyjkTopeNxNgpcLgGobI1vjay0zUjTk3TWMGcOfYcbK7hjhq4IzNG2QxnTML2K4tZFqpv4OjTZI3S+Svx0NFdhhAAO+t+IWqnmip9pqw1bmxueBu3PNhbTmryWnhmcx0sbXujN2ki9j3LE9NBUgCeGOQDhmbey81T4o7bKXDSyXHq+em1p8li4cCdP3UKn//ABGs+9Hvauqjijij3cbGsZ6LRYLUKKlEDoBBGInG5Zl0JU+RCznqwiP4DkqB/ozYmX6A2HH8FKrJ4JdocOMMkb7ZgSwg8tFdPp4XwiF8THRAABhFwAOC8MoaSNzCymiaWG7SGgWTyIWUs2ITVVTVxNqqejihJbaQAuf7V5wikFbszLAeJe4tPQ6WV5JQ0ssu9kponSekWAla52uoaRwoKRr3E6MaQ0X6pvVUhZT4K52I1sE0gNqOHIb+nqPcvWEzQ02K17KxzY53PuHSaXHirLBaF9DRls1t7I4vfbgL8lJnpKeotv4I5COBc26OatoWU+0EsUseHuic17DPoW8NDZDNHT7WyOmcI2vhABcbA6Dn6lcOo6Z7I2OgjLY9WDKLN8Fmekp6kgzwRyFvAvaDZQpqqIso8PljdimLPY4OaW3BGoIXjDKujj2beyeSPNZ4LCRmN720V8ykpo3OcyCNpeMriG2uOi8DDaIZf9Eh7PDsDRTvRNlbg0zcOwFktY/IwuJaDxseAH4rOFZJMSnrZZYmSVGkcIeC63eOuitp6aGoYGTRMkaDcBwuFriw+jgkEkVNEx44Oa0AhRvXJBT4NUwUs2Ix1b2xyb0uOc2zDX2/usYJAHYDUOkjBYXPfGHC9uza6upqKlqH55qeKR3VzQSt2RuTJlGS1rW0sjmvgWc7RVEtLskZYB2wSL2vbtcVGqm0dHTUtVhtRerJFwH3L78bhdRFBFDFuoo2sj9ECwXiOhpIpN5HTRMf6QYAVPkRNm5hJa0kWNtQvSIsSpZYZ8i/7SnKDhnyL/tKcu/F7UaLoIiLQkIiIAiIgCIiAwqvE/nA+z+ZVoqvE/nA+z+ZWOb2kPoiKDjf0PVfYKnKJicElTh00MNs722F9AuSPaKIocH+GPg5nke43NzbPx4qRtLU1EVDSwF2V83yhHcBcfirLBaWWiw5kE1s4JJsbjimL4YzE6YRl2R7DdjrcFpvW/km+SvrcAoo8KkdG0tljjLt5mOpAvqoQmfU7JS75xcYpAGk8bXH6qUcPxuamFHLUQiDRpeDckdOGql1WElmCGho7FxIN3G1zfUq25Ltgi4RglNNSU1XM6R0ujhroLHQeGivpHZI3PtfKCVHwyCSmw6CGUAPY2xsbhSuKylK5EWcvgdHFi8lRWV15X57BpJsFOxulho9n5oqdmRmZpte+pcFp+B6/D6p82FzM3b+Mb/ct1VRYlWYTLDUOidM94LQ3QABa2tyaZJop8GopcCEzoyZnQ585cbg2WnC3OfsrWB5uGlwA6aAq6gppY8GFMcu+EJZx0vayg0GF1NPgdVSSBu8kJLbHTUAfko3X2CNRi2x03eHe9a21T6XY+MxmzpHmO45XJv7lPp8NqY9npaJwbvnXA101K9U2EufgIoKmzXgkgjWxvcFTuX/ALBGoMDon4O2WSPPNJHmzZjobaKLhDQ7ZnEQerj7GgqVSUGNU8PkrZ4RDqA86kDu0XvDsLqqfBqylkDBJLfL2uotqp3fuSRcEwWmrsPZUVDpC4kgAO0ABWvFJPKtoPJ5opZoYRYRRcTpdXmCUktFhzIJgA5ridDfiVGxTB5Z6ptbQyiKpba9+BUKf1OyL5K0UsjMTpqjD8PqKZrXASB/Ai/j0XqopIqrax8MoJY9oJANr9n9lY07McdNHv5KdsQcC/KNSOY4LHwdUfxH5d2dza3HXzbcE3ArcZooMNxGikpGmPM7UAk8CP1XVKnxvDqiuqaV8IbliN3XNuY/RXKzk7SIZytbQUrdpKaAQgRSC7m3Op1Wzaimhp6GkZCzI1j3BoHK+pU+rw+olx6nrGBu6jABu7Xny9abQYfUYhDCynDTkeXHMbcldT5RNijwamoiyraZHTMaXEl3EkKtwOjixeSoq668rs1g0kgDmumjBEbWu42sVQtwivw6pfJhc0ZifxY/koUrvkIjwxfBW07KancdzKBdhPIj9V5oaKCr2hrY525mNLnBtyATf91Z4bhEsdY6ur5RLUngG8G/5Cxh2G1FPjlTVyhu6kDg2x11IKs5LkFVPhtPHtLHSNaRBILlgceh0v6lsxWihw7F6B9I3diR4uASeY/VWEuG1L9o2VoDdy2w468LcF6xjDqisr6OWINyQm7rm3Mfom/lciy4XJzeVfxTP5Fk31tM/C1gusVNDh1SzaKStcG7lwIBB14dFTG0rIRXU8shx9jMZaTKLCKx7LTy0XraOd02KwUbmvdCLEsj4uJU/H8LmrjBLTZRNGeJNtOX4rVjdBvqaGqklbBVxNGvInp7VdSi2mWirdIrq2mDTFNQYdU0r4nAuc/hb2rVjWIOxCtZEHkQMHDqeZXipr8Qqo2snlaWjoLXUWaMvcHNNnBXVXyd+PSy27muT0I2NN2ttoo7O24ue1zvBbmCXMM5Fl5MTmPzRka8ipTrs7MkHJJxVIxE1wkPZIaeq8wMa4uzC9luZvM3bIt0C0xB93lhHrU/kzcVFx4/Jlo3dRlbwKxkb5SW20/ZbI4iHF7zdyxJG7eB7CLpast4pbbr56/Y81IAY0DgFmckuYzkVmVj3saNLjivUsWcDWzgia4stOEm5UvweJYmtjJboQvMpzQMJ43XoxyvsHuFu5epYyY2tZy6omVljk03FUjy+JgiJA1te69wfJBZc0mItHG1kiaWxgHiqt2jeGPbkTS4o8VIGUO58F6DWxxFzRY2WZWZ2Ec1iNr8uV9i21tFN8FZQaytpdniGNr25n6krEXYnLAdFkRyR3DCLd69xRZCXON3FS2jOGOVx4prs2KNKC2Xs6ZgpK1SxufI0jgFSDpm+pg5R4Mv+LhOXkFpY1pbqxzieakkBwIPArzT0tQ6QMhAcXHQFWi1Rjng00/ijbQUu8a8T/FxN1c48AFLrWYc/D3uo6Co7I0nsQ316qzhwapdhFRTTyRiWQgtLeAtyOi0nD8afQGjc+nEQblHUjpwVVJXdnlZcu+kukR6vNLsdTOk1c1+ntIH4KfhWCUwhpqtzpHTWD7k6cOFl5lwurfs7FRWZvmvuddLXJVtQxvhooIpLB7GBptwuAqSlxwYNmyocWU8jm8QwkexcpgVDU1lHMYas04z6lo7Tjbmb8NV1xAIsdQqBmFYjh08pwyWMwyfyycQog+GiEbMBq6o1NRQ1j94+Hg/ifarxVmEYY6i3s08m8qZjd7hwVmqTab4DCIioQEREAREQBERAEREAREQBERAEREAREQHuJuZ/cFJWuFtmX6rYvG1OTfM7MUaiZREXMahERAEREAREQBEWEBoqD2gFqXqU3kK8r3cCrGkcM3cmERFqUCIiAIiIAiIgCIiAIiIAiIgCIiALxILxuHUL2sHUK0XTRD5RREalF6kFpHDvXlfTxdqzw3wwiIrEBERAEREAREQBTcOks8sPNQl7hfu5Wu6FY54b8biaYp7Zpl2iwDcAjgVlfNtVwe0ERFACIiAIiIAiIgCIiAIiIAiIgCIq3GZXtZTQNcWNqJmxvcONualK2CxBB4G6XA5qnxOlioGQ1VG0QyNla05f5wTwPVeZaKKsx6ojnzGPdMcWAkAnhyV9q7JLrisrXBCynhZDGLMYLC5utizILLDPkX/AGlNULDPkXfaU1d+L2o0XRlERaEhERAEREAREQGFV4n84H2fzKtFV4n84H2fzKxze0h9EREXmR7Y43PebNaLknkFxGZ6RRqKofVQmZ0e7Y43jBOpb1PRSVLQCLCjvq2Mro6QtdnkaXg6W0SrBJRFhQDKIiALCjzVbIauCmLXF017EWsLBSFNAyiIoBhZWFlAERYQGUWilq4ayMyQOLmhxbci2oW9AERa55o6eIyzOyMbxJQGxFgahZQBEWEBlERAFhZRAEUesq2UcbHva5wc8MGW2hKiYnizKQGOLtzHl0U7WzTHjlkdRN9fiEVFHd5u88GjiuXrKuWrlL5T4N5Ba5pXyyGSVxc89VqDs2oN1rGNHuafSxxLnsE3REVjtCLDnZbd5ssZ7PykWvwKmijmlwelrjj3ZOt7rYiWS4JtN/AREUFgiIgCIiAIiIAiIgCIiAIiyBdAZa256rp8Hw/yaMTSN+NcPYFEwTDsxFTK3sjzGnn3q/Wc5fB4+t1NvZELCyizPKCIiAIiIAiIgCIiAIiIAiIgCIiAIiIAiIgCIiAIiIAssbmcAsLdA3i5ZZp7INl4RuRuAssoi8NuztQREUEhERAEREAREQBY4LK8vNmE9ytFW0iH0RHG7iURYXvpUqOB9mUUKoxWippXRTThj28QQUgxWhqZmwwztdI7gLHXmr7X2CaiKHNiMUOIQ0TmPMkouCLZeff3KEmyCYiLXPPHTQulmdlY3iSgNiLTS1UFXHvKeQPYDa4HNa4sRpJao0zJg6YEgtseXFKZJKRYXmWRkMTpJXBrGi5J5KCD2i8RSsmibJG7Mx4uD1C9oAiLCAyiKJUYnRUr8k1Qxr+Y4keKlJsEtFBqMUp4BTOAfI2oNmFg09d/FTkqhRT1YtUPHetKk14tUnvCjL6XA7xpni5VU2ERFqZhFpdVMbVNpy1xe4XB5LcoTTJcWuwiKO+upmPyumaCjaXYUW+iQiw1wc0FpBB4EKI7EYw97WRSyBhs5zG3AUOSXZZQlLpExFCbiTHjNHBO9npBmilseHsDgCLi9joUUlLoShKPZb0UmeAdRopKrMPkyyFh4OVkvA1ePZkZ6uCe6CMosLK5TYIiIAiIgCLCIDKKNFXUs05ginY+QC5DTdSVNUAiwsqAEREAWispYqyAxSg2vcEGxaeoW9FPK5BBZh15I31NRLUbo3Y19gAeug1PitraRrcQkq8xzPYGFvLRSFlTbJCIiqQWWGfIv+0pyg4Z8i/7SnLvxe1Gi6CIi0JCIiAIiIAiIgMKrxP5wPs/mVaKrxP5wPs/mVjm9pD6IirMdJNLFADYTzMjPhdWarMda7yJk7RfyeVshHcDquSPZQk4hLLTUEklOzM9gFha9h1t3BaMNkMx3rMRNSy2rC1osfZdSpJXuphLStZKXWLQXWBHiodNSTOxEVclPHTWYWuDHXLyevgrLrkGIH1WJMfNFUmnizFsYawEkA2ub+5ea1krsZo2xyhjzE8F5bfpyXqnp63Ds8VPHHUQFxcwF+VzL8u9bX088mKUtQ5rQxkTg+x4OKm+Qa4ZKmnxRtLNPv45Iy9rnNAIIPDRYgkq8SbJLFUeTRNeWsDWBxdbmbrdJTSuxmGoAG6ZEWk35krRT09bh5kip4454XuL2Fz8pbfiD1TgGIsVkZhtTNUMBmpnGNwbwceSVHwjT0jqzykPcwZnQ5AG25i/Fe24Vmw6oglkvLUOL3vA0Du7uXl8WJVFKaSVkTA5uR0wfe47hbinHwDzNKJ8SwqYCwe17reLVOrxOaKXyZ5bMG3aQL69FHkontraB0IG5p2uabnUaWCsVVvlAqn18lRS0Pk7sstS4XIHADVy81FfvK6Wn8sZSMhtdxtmeT48gs4XT5K+sdxjjkLY+7NZzh7l6moZYa2Spp4YZ2zWL45NCCOYNlbi6JM4dWSVUFTHv2ufC7KJwBYi2htwUR+ImnqId1iPleaQMewsHA8wQFOlp6irw2eF0UdO94s0Ndf2kexR56etqIaePyWGFsMrH2bJe9umiKrIMzSV82Kz0lPUNijaxrg4sBLfDxVnA2RkLGzPzyAdp4FrnwUWKmlbjE9QQN0+JrRrzCnKrfwCi8rqY8Bkn3lphKW5g0D+cDgpuMTzU9A18D8ry9ovYcyolLTnEMCniYcpfK8tJ65rheqyHEq2jELoIoy1zTcSXvY8tFbiyT3X1b2YgIJKk0kJZdsgaDndfhc8LLXjkUowYF1U59iMxDQBJdwt7O5Tazyl7jG2jinhI/nfbXvFlH+C5TgZoi9u94jjlBvcDw5ImlRBPpopIWFsk7pjfi4AW9ijVU80lcyipnCNxYZHyEXyi9gAOqkUr6h8Z8pibG8adl2a/eo9XSTitjraQtMjWZHxvNg5vHiqrsCollwzD5pppnVDmm7cwA46W0Wip+EKSldVmpEjmDM+HIA23MA8Vvnp58RoZoKmNsBdbLZ2a3eVplixGrpvJZmRRtcMr5g+9x3C3NSgYnq6iWuoo6eXdR1MTnG7QbaXusDy9uI+ReWZmui3gkMYzNsbWHLmFukonjEqGSNo3MDHNJvrwsFtNPL8Miot8UICy9/5swP5KbRJoppaplTV0ks28MbA+OQtAOt+PsWmj+EKvDY6ny7LIW3A3bcp8VJ3b4cQq6qXK2F0TWtN+l7+9cyzEak4bHSRAMY0EFwPHVWSvo0xYpZHSJWI4ya3D4WBmWTMC49CDyVZLKTJbPY8S48VhzLRNY3WxBJ6rDmHPmaAeRBV0kj18eF41UV+AxxcXNzXtwIWIAQwG+nRe2X1u0N8FhjXNGUjs9VJuou0zwJC5ubOG9AvRkJY3LxcsBrmaBocORXp7XOa0iwcNU4KpTp/k8uDg5l3X16LM/yd+YN0Ie4tu0CxvxSXVobzcU+SaqMjYiIqHSugiIhIREQBERAEREAREQBETigMgXKssJoDVy3cLQs4nr3KNRUj6qcRR/4j0C66ngZTQtijFmhUlKjz9ZqfGtsezY1oa0NaLAaALKIsjw27CIiEBERAEREAREQBERAEREAREQBERAEREAREQBERAEREAAubKWwZWgLRA27r9FJXmazJb2o6sMeLCIi4DcIiIAiIgCIiAIiIAtcxtGVsWioOgC2wK8iRTI6iaVhZRe4cJX4zFF8GVb923Puyc1teCi0UsNFs7FVmJpdHHcG2pJNuPrVhiUMlRh88MWr3syi6j0+HOfgTaGps1xZlNjexvcfktU1t5J+CmdjVSyBtSMQifJcE0wj0A6XUyscJNocMlGmaMn8Cs01JidJE2AU1HMGaNldobd6kVNDUS41R1QDTFEyzrHgdeAV7jfBJsoTiRxCp8rDRTX+KAt10t6uq17SPy4S8ek9o/FbKGDEI8QqZKqYOgcTu2A9+nhosY9Rz11LHFTgEiQOdc20sVmvcR8lbh04wifEaaXRrBvWd/d+IWjDoXU2M0DpPlJonPd4m5/RWOMYRJW19PLFowjLNrbs3/wDa21lBPJjVHUxNbuohZ2trcVpuX/kk8xVlRT47LTVUuaB8ZfESALc/19ihSyVtXs/UVMlQWtc8lrco1Zwt7fct+1EWYUrojadzzE0DiWuGv+e9WU1C2TCzRMOUbvICotJJggUUk2HYJ5VNNvmCJpjjygZe6/rWqSbFmYeMR8pjtbOYN2LZfHipFPQ1c2FvoK0RsaGBrHsNybdR7Fp8ixZ9EMPeYGw2yma5JLfBOLArcTqnMw6Ske2Pyk2c1wuL6L0+oxCgxSlhqKltRFUHLbIG5V7q8LlzYcynAdHTOu4uNjbRbsSop6jEqCaIAxwuLn3NuiXEEnE53U2HVEzPOawkdxUHAKSA4Yyd7GySzXc57xcnVWs0TJ4XxPF2vBaR3FU1NR4phYdFSmKppybtDzYtVI+2iDztE3dnDxC1rS2azRbQL1LPiGH4lSMqKltRFUuykZA3KdOHtXuvo62sbROeyMSRS5pA12gF+V1uxSjnqq6gkiALIJMz7m3MfoVdNUkySukqJpMZq4pH5mR2yiw0UOKpneyuJfrETl0GlrqbiNDV0+Jy1cAjfHNa4cbWKhwUk7GVgflJmBy2Olzf9V62CTeNUcGVRU23+xmhfWTtjnkkaItbttqe9Yikqq0vfFKIY2mzezclSaGF0NHHFIO0L3t4qNFT1dG57afJJE43AcbELemkjHdFt1X7HmqEnwpAGOAkLLZiPFbIZaiLEPJppBI1zcwOWy9Op5n18E7g2zWWdY89V6fTyHE2T6bsMte/PVRtd2vyHKLVP8GMUldFQvLDYkgXXqlpYRSMaY2uDmgkkcVtqYG1EDon8Hc+iiRsxCGPcs3TwNGvJ4DwVpXutopB3Ck6Zqw/et8qghcOw7sl2oGq0UflJoJ3RujDLuzXBvw1VpRUopYyC7M9xu5x5lR6OklhoJoXAZ3k217gFTY+Dbyx5r9iNA+riwwSxvjEbQSBlueKkyVkraemayxmnA1PAL0KWUYSaew3lrWvpxWJaKR9PT5HBk0IFr8EUZJcEOUJPn8m+F09GHzzTb0MGYDKAtRxqpdAan4RiZJxFNu+XS69sbUTMfHUsY1rm27JuStmHQV8EO5ip6WdjT2Xv0I8VzauHClRtppK3F9k11RiNTJQTUjWtp5Gh0t7adRqrGrn8mpJZiL7thdbrYKBUU+JPqaJ0UrI42Ab5rDYX526hWFVCKmmlhcbCRpbfpdeU6tHYc874QOE/CorZN55+6/ky3tayk4pX1hwWKqpssbXsBe6/aBPILW3D8V8g+DTuBDe29zG+W97WU7EsPfJgvkdMAS0Na25twV21ZJHrqudsWHUsMpjfVAB0p1IFhe3ebpBJU4fjEdFLUPqIZ23aZOIOv6KXUYZHWUUEU+ZkkQFnsOrTZVNLA2TaKMRTyVLadhL5Huvrrp+KKmmCTjMFTRwyV0OITAh192T2dTwTG6qY4PTNF2yVJa12Ua6i5ASsp8TqK0vkp4pYGO+LjMlm+JHMqRW0NTiOHR73JDVRuztsbtBF7aomlVgj0FVDRVMVI/D3UpkGVkhIJd4lXnDiqcUddW1lNLXthjjpzmDWG5cev4Kyrad1VRyQNkMZeLZhyVJ02Qyir66pqKumlp5HR0pnbEyx+U11PhyU/aCerp6B0lM5rGC2Z9+1qQNP1VTilFU0poIX1udu8DYxuwMnDXvVzidHPU4M6ma7ezEN7R0zWIJKu6VEkWrq5xTYbTRSlj6prQ6XiRoL29qQyVOG4vFRzVD6iCoF2ufxaf8+9S5cLjq8PpoZ8zJIWNs9h1aQAqqmgE20MTYppKhtM0mSV7r666D8PxRU0CRX0UtHSS1D8UqiWjQZrXPIKRHh9VUUVLva2eKRrLvynUk66rVUOOJ44ymHzek7cn9TuQ/z3qZjNcaGhc5msrzkjA6lRb4QIGHwzvr62FtbPJFGzdh7nXs89PBasSpKijiiEeJVUk0sgYxpdxVthdJ5Dh8cTj2/OeerjxUHD3HE8XmrTrBT3jhv15n/PVL5bBcsGVjQTcgWuV6RFiVLLDPkXfaU5QcM+Rf9pTl34vajRdBERaEhERAEREAREQGFV4n84b9n8yrRVuIse6cFrXEZeQ7yscy+kh9EJYcA5pDhcHQgrZupPq3+wpupPq3ewrkplCJSUrKRjo43OMZddrCbhvcFIXvdSfVv9hTdSfVv9hSmweEXvdSfVv9hTdSfVv9hSmDwi97qT6t/sKbqT6t/sKjaweEXvdSfVv9hTdSfVv9hTaweF4lj3sbmFzm5ha7TYjwK3bqT6t/sKbqT6t3sKmmCPTU8dNCI4hZo11NyT1JW1e91J9W/wBhTdSfVv8AYUpijwi97qT6t/sKbqT6t/sKjaweF5e3OwtJIDha44rbupPq3+wpupPq3+wqaYI9PBHTQthhblY0WAW1e91J9W/2FN1J9W/2FKYPCL3upPq3+wpupPq3+wpTFHhF73Un1b/YU3Un1b/YVG1g8Ive6k+rf7Cm6k+rf7Cm1g8LTU1MVLEZJXWHIcylZJJSxZhBLI7k1rCVzNXFiNZKZJqaotybu3WCtGDZ1afT+R3J0jziGIyVziD2IhwaFAADWhreAUk0Naf90n/6Z/RY8grP+En/AOmf0WyTXB7cFigqVEdFI8grP+En/wCmf0TyCs/4Sf8A6Z/RKZp5I/kjopHkFZ/wk/8A0z+ieQVn/CT/APTP6JTHkj+SOikeQVn/AAk//TP6J5BWf8JP/wBM/olMeSP5I68hozF3E+5SvIKz/hJ/+mf0TyCs/wCEn/6Z/RKZDnB9sjopHkFZ/wAJP/0z+ieQVn/CT/8ATP6JTJ8kfyR0UjyCs/4Sf/pn9E8grP8AhJ/+mf0SmPJH8kdFI8grP+En/wCmf0TyCs/4Sf8A6Z/RKY8kfyR0UjyCs/4Sf/pn9E8grP8AhJ/+mf0SmPJH8kdFI8grP+En/wCmf0TyCs/4Sf8A6Z/RKY8kfyR0UjyCs/4Sf/pn9E8grP8AhJ/+mf0SmPJH8kdbYo3PkaxgJe7QBbRh9YNTST35fFn9F0GDYRJTs300T967kWnQKHaMM+ojjjaN+HULaKAN4vOripi9bqT6t3sKzupPq3+wrGmz5+cnN7meEXvdSfVv9hTdSfVv9hUbWVPCL3upPq3+wpupPq3+wptYPCL3upPq3+wpupPq3+wptYPCL3upPq3ewpupPq3+wptYPCL3upPq3+wpupPq3+wptYPCL3upPq3+wpupPq3ewptYPCL3upPq3+wpupPq3+wptYPCL3upPq3+wpupPq3+wptYPCL3upPq3+wpupPq3+wptYPCL3upPq3+wpupPq3+wptYPCL3upPq3+wpupPq3ewptYPCL3upPq3+wpupPq3+wptYPCL3upPq3+wrMcMhcLscB4KJWlYStm2JuVgXtesjvRPsTI70T7F4c4zlJumdypKjCLOR3on2Jkd6J9ir45/gm0YRZyO9E+xMjvRPsTxz/AtGEWcjvRPsTI70T7E8c/wLRhFnI70T7EyO9E+xPHP8C0YRZyO9E+xMjvRPsTxz/AtHlR6g9sBSsjvRPsUaSORzycjvYV1aTFLfbRllf0mpF73Un1bv7Sm6k+rf7CvW2s5aPCL3upPq3+wpupPq3ewqNrFHhF73Un1b/YU3Un1b/YVNMHhF73Un1b/YU3Un1b/YVG1g8Ive6k+rf7Cm6k+rf7Cppgg/B1N5caxzXOm5FxuG6cgpa97qT6t/sKbqT6t/sKU2Dwi97qT6t/sKbqT6t3sKimDwi97qT6t/sKbqT6t/sKbWKPCL3upPq3+wpupPq3+wqaYPCL3upPq3+wpupPq3+wqKYIWIC9PfoVVq6q6eV9O4CJ5P2SqryWo+ol/sK9rQSrHTPM1UHvtI1It3ktR9RL/YU8lqPqJf7Cu7cvycuyX4NKLd5LUfUS/2FPJaj6iX+wpuX5GyX4NKLd5LUfUS/wBhTyWo+ol/sKbl+Rsl+DSi2+S1H1Ev9hWfJaj6iX+wpuX5GyX4NKLb5LUfUS/2FZ8lqPqJf7Cm5fkbJfg0qVh8mWbKeDlr8lqPqJf7Cssp6ljw4QS6H0CssyjODjZfGpRknRbostjkc0HdvH+Er1upPq3ewr51xaZ7K55PCL3upPq3+wpupPq3+wqNrJItZSx1kO6lLw0m5ymyUlJBRxbunjDG8Tbn61K3Un1b/YU3Un1b/YVP1VQPCL3upPq3+wpupPq3+wqNrB4Re91J9W/2FN1J9W/2FKYI8tPDO5hlja8sN2lwvY9y2r3upPq3+wpupPq3ewqaYItXSx1kBhlzZCbnKbXSlpIKOLd08QY3u4n1qVupPq3+wpupPq3+wp9VUDRHBFE97442tc/VxAsT4pLBFNl3sbX5TcZhey37qT6t/sKbqT6t/sKVIUayAQQRcFeIYY4GZIY2sbe9miwW/dSfVv8AYU3Un1b/AGFKYo8Ive6k+rf7Cm6k+rd7Co2sUT8M+Rf9pTVDw5rmxOzAjtcwpi7sftRddGURFoSEREAREQBERAYRZRAYRZRAYRZRAYRZRAYRZRAYRZRAYRZRAYRZRAYRZRAYRZRAYRZRAYRZRAYRZRAYRZRAYsEsOiyiAxYdEsOiyiAxYdEsOiyiAxYdEsOiyiAxYdEsOiyiAxYdEsOiyiAxYdEsOiyiAxYdEsOiyiAxYdEsOiyiAxYdEsOiyiAxYdEsOiyiAxYdEsFlEBiw6IsogMIsogMIsogMIsogMIsogMIsogMIsogMIsogMIsogMIsogMIsogMIsogMIsogMIsogMIsogMIsoopAwiyiUgYRZRKQMIsolIGEWUSkDCLKJSBiyIspQMIsopBhFlEBhFlEBhFlEBhFlEBhFlEBhFlEBhFlEBhFlEBhFlEBiyWCIgFh0Sw6IiChYdEsOiIgoWHRLDoiIKFh0Sw6IiChYdEsOiIgoWHRLBEQUEWUQGEWUQGEWUQGEWUQGEWUQGEWUQGEWUQGEWUQGEWUQGEWUQGFl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12" descr="data:image/jpeg;base64,/9j/4AAQSkZJRgABAQAAAQABAAD/2wBDABALDA4MChAODQ4SERATGCgaGBYWGDEjJR0oOjM9PDkzODdASFxOQERXRTc4UG1RV19iZ2hnPk1xeXBkeFxlZ2P/2wBDARESEhgVGC8aGi9jQjhCY2NjY2NjY2NjY2NjY2NjY2NjY2NjY2NjY2NjY2NjY2NjY2NjY2NjY2NjY2NjY2NjY2P/wAARCAOMBQADASIAAhEBAxEB/8QAGwABAAIDAQEAAAAAAAAAAAAAAAQFAQMGAgf/xABPEAABAwIDBQMGDAQCCgICAgMBAAIDBBEFEiEGEzFBUSJhcRQyUoGRsRUjMzQ1U3JzocHR4RZCYpKC8CQlQ0RUY5OywvEHdDaiJoOzRdL/xAAbAQEAAwEBAQEAAAAAAAAAAAAAAQIDBAUGB//EADcRAAICAQQBAwMDAwMEAgIDAAABAhEDBBIhMRMFMkEiM1EUYXEjNEIGFYE1UpGhJNEWQ2Kx8P/aAAwDAQACEQMRAD8A+g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wiAyiLCAyiIgCIiAIiIAiIgCIiAIiIAiIgCIiAIiIAiIgCIiAIiIAiIgCIiAIiIAiIgCIiAIiIAiIgCIiAIiIAiIgCIiAIiIAiIgCIiAIiIAiIgCLCIDKIiAIsIgMosIgMosIgMosIgMosIgMosIgMoiIAiIgCIiAIiIAiIgCIiAIiIAiIgCIiAIiIAiIgCIiAIsLKAIiIAiIgCIiAIiIAiIgCLCIDKIiAIiIAiIgCIiAIiIAiIgCIiAIiIAiIgCIiAIiIAiwsoAiIgCIiAIsIgMosIgMosIgMoiIAiLCAyiIgCIiAIiIAiIgMIiosZxqbD61sLI2OYWBxve97n9FDdclJzUFci9Rc9DtI2WwcGMPeD+qmNxORwu3dkd3/tZvLFERywl0y1RVfwjN6LPYf1T4Rm9Fns/dR5ol7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FV/CM3os9n7p8Izeiz2funmiLRaIqv4Rm9Fns/dPhGb0Wez9080RaLRAqs4jN6LPYf1UOoxiuhd5kJbyOU/qtMclkdIpPIoK2dAi5j+Iaz0If7T+qfxDWehD/af1XT+nmYfrMR06LmP4hrPQh/tP6p/ENZ6EP9p/VP08x+sxHTouY/iGs9CH+0/qn8Q1noQ/2n9U/TzH6zEdOi5j+Iaz0If7T+qfxDWehD/af1T9PMfrMR06LmP4hrPQh/tP6p/ENZ6EP9p/VP08x+sxHTouY/iGs9CH+0/qn8Q1noQ/2n9U/TzH6zEdOi5j+Iaz0If7T+ql0uNSzixbGHDlY/qs8mOWNW0Xhqcc3SZeIqv4Rm9Fns/dPhGb0Wez91zeaJvuRaIqv4Rm9Fns/dPhGb0Wez9080RaLRFV/CM3os9n7p8Izeiz2funmiLRaIqv4Rm9Fns/dPhGb0Wez9080RaLRFV/CM3os9n7p8Izeiz2funmiLRaIqv4Rm9Fns/dPhGb0Wez9080RaLRFV/CM3os9n7p8Izeiz2funmiLRaIqv4Rm9Fns/dPhGb0Wez9080RuRaIq6KukeSCGjwC2+VP7lhPXYoOpF4xclaJiKH5U/uTyp/cqf7jgJ8ciYih+VP7k8qf3J/uOAeORMRQ/Kn9yeVSdAn+44B45ExFWOxCYEjKz2H9Vj4Rm9FnsP6rpWeDVmdotEVX8Izeiz2funwjN6LPZ+6nzRFotEVX8Izeiz2funwjN6LPZ+6eaItFoiq/hGb0Wez90+EZvRZ7P3TzRFotEVX8Izeiz2funwjN6LPZ+6eaItFoiq/hGb0Wez90+EZvRZ7D+qeaItFoip58Umihe8NZ2Rfgf1VR/FFd9XB/af1VllizHJnhjdSOvRch/FFd9XB/af1T+KK76uD+0/qp3oz/AFmI69FyH8UV31cH9p/VP4orvq4P7T+qb0P1mI69FyH8UV31cH9p/VP4orvq4P7T+qb0T+sxfk69FQYfjFXUxF8jYhrYWB/VS/hGb0Wew/qqvNFG8ZqStFoiq/hGb0Wez90+EZvRZ7P3UeaJa0WiKr+EZvRZ7P3T4Rm9Fns/dPNEWi0RVfwjN6LPZ+6fCM3os9n7p5oi0WiKr+EZvRZ7P3T4Rm9Fns/dPNEWi0RVfwjN6LPZ+6fCM3os9n7p5oi0WiKr+EZvRZ7P3T4Rm9Fns/dPNEWi0RVfwjN6LPZ+6fCM3os9n7p5oi0WiKr+EZvRZ7D+qj1WNSwNsGxlx5WP6q8JqctsSkskYK2XiLmP4hq/Qh9h/VP4hrPQh/tP6rq/TzMP1mI6dFzH8Q1noQ/2n9U/iGs9CH+0/qn6eY/WYvydOi5j+Iaz0If7T+qfxDWehD/af1T9PMfrMR06LmP4hrPQh/tP6p/ENZ6EP9p/VP08x+sxHTouY/iGs9CH+0/qn8Q1noQ/2n9U/TzH6zEdOi5j+Iaz0If7T+qfxDV+hD/af1T9PMfrMX5OnRV2D1sldA98oaC11uyO5WKxlFxdM6YSUlaMosLKgsEREAREQBERAYXH7WfSbPuh7yuwXIbWfSkf3Q95VZ9HJrPtFIvcU0kRvG8tPcvCLno8hNrosYcXkbYStDh1GisIcQp5v58p6OXPIqOCZ0Q1M498nVAgi4NwsrmYqmaE9h5Hcp8OMEWEzL94VHBnXDVQfZboo8NZBN5rxfodFIVao6VJS6CIigkItMlVBE/JJNGx3RzgCsx1MErssc0b3cbNcCppkm1ERQQEREAREQBERAEREAReJX7uJ77XytJspDaGtc0HJBqL/KH9FeMJS6JSs1IvIL2zSxSNaHxODTlNwbtB/NelVqnTICIigBERAEREAREQBERAEWYIaipdJuWx2YcpL3EHhfp3pPDUU27MzY8r3ZbteSb2J6dyv45VZNMwiIqEBERAEREAREQBERAEREAREQBERAEREAREQBYc0ObZwuFlFKbTtBorKqkMd3M1b06KIr3ioNVR3u+L1hetpdbf0ZDz8+m/ygQEQixsUXqWcIREQBERAEREAREQBeo3ujcHNOoXlFDSapkptO0XNPM2aMOHHmFtVLBM6GTMOHMK3je2Rgc03BXg6rTvFK10ergzeRU+z2iIuM6AiIgCIiAIiIAiIgCIiAIiIDLHZXAqWoakwuzMHULz9bDhSOjDL4NiIi806QiIgCIiAizC0hXhbagdoFal7mCW7GmcM1UmERFsUCIiAIiIAiIgCIiAh4o/LRu79FQK4xp9o42dTdU62h0eXqnczCIiucoWVhEBlZaC5wA4nRYUzC4d7VAkaN1UPhF4R3SSLqmjEUDGDkFsWUXOe1FUqOVxvHKhtW6Clfu2sNiRxJWvDNop4ZAyscZYzzPELztBhckFS+pY3NE83JHIqkXr48eOeNUZttM+kRSsmjEkbg5rtQQva4XCsWmw6S1y6E+cw/kuzpKqKshEsLg5p5cwuDNgljf7F4ys3oiLnLBERAEREAREQBEXiSQRsLncApim3SIbS5Z4qJmwxlx48gql7zI4udqSvU8zppC48OQWte/pdOsUbfZ5WfM8jpdBERdZzhERAEREAREQBERAEQAk2Cn0tFaz5fUFjmzRxK2aY8UsjpFts41zaSQkWu+49gVwoWF6QuH9Smrzd/k+r8nt44bIKJlERDQIiIAiIgCIiAwuQ2s+lI/uh7yuvXIbWfScf3Q95VZ9HJrPtMpFqqZTDC54FyFtUbEPmj/V71guzy8aTmkyN8KP+qHtWZ8SINomt7yVXKZXQsiZCWNtcG/fwW22NnqSw4lJKiRT4i11xMA0gXuOBWl+JyZuwxob3qNTMD6iNrtQTqvVbG2Ope1gsNNE2xsjwYlOqLGOt3lM+VrbPZxF0h2hqorZQCOhN1Fw0ZjKw8HNsoRFiQVGyLtDHigpySOtqdoXU9M14ha55IHGw4LXQ7SS1dZFAaZjQ91rhx0VJXPzUcHfr+C1YdfyxhHK5VFjjXJfHJrG5S+DZjNZHX4g+eIODSALO46Be8DrosPrjNMHFpYW9n1KLVxNhnLG3sBzW/CYKeorMlUXCPKTdp5rRpbDZSTjuOzxHEoMPpxLLcl3msHElc5LtVWOed3FExvIEFx961bT1Imr2MY7NHHGAPH/ADZeNm6WGrxFzKiMPYIi4A9bgfmsoY4qO5kqqssKPapxeG1kLQ0/zx8vUr6qqxFh8lXFaQNZnbroV8+kaGyPaOAJC6PDZXSbJ1bXcI8zR4WB/NRPHHhoNHj+LJv+FZ/eVsqdqXNgjEETN64XeSbhvcuYVzXUcEWz1HOyMCV7u07meKu8cE1wTSLHCtpH1FS2CrY0ZzZr2aa966FzsttCSTYAC5J7l85pyRUxEcQ8e9fTsLbvMSkJ4QxNt4uJ/wD+fxVJ4luSRDXJhtBWyAfIxD+q7j7B+qw+irImlxZHKB9WSD7D+qnYrLJBRZonZXOe1uYcRdwBTCp31FA18jszw97CeuV5bf8ABX8cOiaRTVDg+jlc03GR3uXSRfJM+yFQYswRz1bWiwdFnt3kEH3K/i+SZ9kJijtbRC4KeSjq5cQq3Rsa1j3tIe86HsNGgHHh3LzNSVVLG6SUxyRtF3OZcEDw/dbX1c/wyYhId02RseSwsbsvf8VbEXUuEZWTSOfG8knjigaxzngm7nECw9RWyelrYIJJXR05DGlxAldfQX9FasJFqyjHIROH4BXWI/RtV9y/3FUhji1yQkU0Daiqke2BkdmBpJfIRxv0aei9VENVShjpmQ5XPDexISRfxaFvwL5ap+xH7it+N/Nofvm/mixx2WK4INPFU1RlMLIssb8l3yEEmwPonqvNQypppIWSxxEyuLWiOQuJNr8CAp2CfJ1X3/8A4NVg5jHOa8tBc3geimOKLiKKB7Z4aowzBguwPAaSbakfktkMM9SCadjcnJ73WafDqsYu4OxHK03LomM05XeR+avWtDGhrRYAWAChYouTFFR8G1o13lO/+mxb+Oq0HOyQxSsLJBrY8x1B5qTQVc82JSMfJeMulAbYWGV+UWW7Gm2o2yjzo5G+wkNP4FJY4tcCkYwb/efvB/2he8VilmjgEMZe4S3OtrCx1XjBv95+8H/aFsxWWSKGMRPLC94bmHECxP5LSNbOSfgh/B1dbNnp/sWP/d+y09pr3Me0te02c0q3w+V09BBLIbvcwEnqVX4jpibrc4W+9yyyY4qNohrg0oiLlKBERAEREAREQBERAEREAREQBERAEREAREQBERARamkEozN0f71WvaWOLXCxCvFpqKds7ddDyK9DTaxw+mfRyZ9OpfVHsp0XuWJ8LrOHrXhezGSkrR5rTi6YREViAiIgCIiAIiIApFJUGF9jq08VHRUyY1kjtZaE3B2i9BBAI1Cyq2iqch3bz2eR6KxXz2fDLFKmeviyLJG0ZREWBqEREAREQBERAEREAREQBbIHWdbqtaA2IKzyw3waLRdOyaiwDcAhYe9rBd7g0dSbLw9rujus9IvIcHC7SCOoXpQ1RIREUA01A7IPetCkyi8ZUdrS42aCT3L19G7x0cmZfUYROHFF1mIRE4IAiIgCIiAIsue55u435LCApMZfeoa3oFXqTiL89ZIehssPmhdSRxNhAlaSXP6roiuDx8v1TbIyLKwpMTKLZHGHteTI1haLgHmtaE0FeYRDu6YvI1eVSxMMkrWDiSumjYGRtYOAFlnN8Udmkhctx7REWR6J5exsjC14DmnQgri8eoIKOrAp33z6mMcWq/xrGGULDFEQ6cj+1R8BwxxJrqztSv1aD712YW8S3voo+eDlFKw/EJsPmD4nafzNPAq9xvAM2aooxZ3FzOvguYILSQ4WI4grvhOGaJRppn0DD66KvpxNHpyIPIqUqLZWnkipJJHggSOu0FXq8nLFRm0jVdBERZEhERAFupGh9SwEXHRaVKw4XqCejSrwVyRK7PWJNiia2zWtJuSQFURU0uKvk3T2sZHbjzut+0E5NWyC9mgC/rKtcOp6aCFzqVwcx5uTe69OGNY/r+Wc8v6s3D4Ryc0RhmfESCWGxI4K0wfDIqyJ8sxJANg0GyximFinifUioD8zuGXr33UrCP8AV+HyVFQS1rzdrTxP/tdk8lw+l8nJjxbctTXBU4lSijrHRNddtri/FRVvqJpKyqfJlJc86Aa+AXs4bWBubyd9u4arVSUUlJ8nPKO6TcFwRUXp7HsdZ7S09CLLytE7M2qCIiAIitqPBfK6Ns+/yE30y3/NVlNQVsvDHKbqJUr0xrnuDWi5K201K+qn3UVjx1PBWzaA0TRmAzHmufPqVijxyzXDp5TfPRGpaRsQzO1f7lKRF4WTJLJLdJnpwgoKkWWF/Iv+0pyg4Z8i77SnLrx+1G66CIi0JCIiAIiIAiIgMLkNrPpSP7oe8rr1yG1n0pH90PeVWfRyaz7TKRRsQ+aP9XvUlRsQ+aP9XvWEezy8PvRTKfiXycHgfyUBT8S+Tg8D+S3faPXyfciR6P51H9pesQ+dv9XuXmj+dR/aXvEPnb/V7k/yD+8v4NmFfLP+yo9UzJUyN77qRhXyz/srzibctQD6QUL3GcZVqGvya5n5qWAdMw/FbcLbedzujVELrtA5BWGFN0kd4BJcItnWzEyPiPzt3gF6wz50fslecR+du8AvWGfOT9kp/iQ/7f8A4MYj87PgFIwCpdS1zntF7xka+IUfER/pZ8AvWF/OXfYPvCf4lk2sCaIshvI89SSr7Cf/AMZxDxd/2hUD/Pd4qfSOc3C5wCQHXuOugSatI0nPbFNlcugxL/8AFqD7X6qgV1X1DJNnaOIHtMdqPak+0XbSasqIPl4/tD3r6jg/z2r+xH73r5dB8vH9oe9fUMINq+qHWOMj2vUS96J+SRjXzJv3sf8A3BVjI3RgtjnmY0uLsrXkC5Nz+JVnjfzFv3sf/cFEw6gp6tk0k7XudvS0fGOGlh0KpOLcuGQ+yHUMIgne6R73GMi73E6AH9V0kXyTPshc9iNNFSy1McIcGeTg2Ly7XtdT4LoYvkmfZCnGmm0wikP09J/9ln/+NqvlQn6ek/8Ass//AMTVfK0fklHO4V89pPu3/krrEfo2q+6f7iqXCvntH92/3BXWJfRtV9y/3FMftCK/Avlqn7EfuK34582h++b+a0YF8tU/Zj9xW/HPm0P3zfzUL2D4MYH8nVff/wDg1ZxmR7YoY2uLRLJlcRxtlJt+AXnA/k6r7/8A8GpjXGk+8P8A2lOoD4K0xMj3eRjW/Gx8Bb+cLpVzkugYekjD7HBdGq4H9LIiczGy8kr2vexzZ5gCx1jYyO/Re3sdI3LJPO9twS10hsdUpYGVNYYpQ4sNROSA4t/nd0UjFMOpaaidLC2RsgewA7154vA696psk7aZFEnBv95+8H/aFnGfk6f73/xKxg3+8/eD/tCzjPydP97/AOJWv/6y3wbcJ+i6b7sKFiX0mfuW/wDc5TcJ+iqb7sKFiX0mfuW/9zkyewPo0oiLhMwiIgCIiAIiIAiIgCIiAIiIAiIgCIiAIiIAiIgCIiA8SxNlaWuCq6imfC7q3kVbry5ocCHC4K6tPqZYX+xhlwLIv3KNFLqqMx3ezVvTooi93HljkVxZ5c4Sg6YREWhQIiIAiIgCIiAKxoanOBG89ocCq5ZBIII0IWGfCssaZpiyPHK0XqKNSVAmZY6PHFSV8/kg4S2s9iElNWgiIsywREQBERAEREAREQBEVLjGOso80NPZ83Ank1XhBzdIN0WddjFPhtOTK68n8rBxK4nEsUqcRmzyvs3+VgOgUWaaSeV0kry5x4kqXhGFy4pU7thDWt1c48gu3FpMOmTyy7KvJKf0ovNi6iZ0k8LnF0QAIvyK61Q8Ow6DDoN1A23Vx4kqWvmNZljmzOUFSO/FFxjTMoiy22YZuHNcyVui55cLtIURrix12kgqdLkLuxwUF4s4hejpPplKNnPm5SZjiiAXICmT0bIoM7XG4/FeiotqzAiMdkeHWvY8FsqJhM8ODcullqRRfFEBFJjopJIs4IF+AUYggkHiFLi1yySXOyAU7SwjN4qIi9MjfIbMaT4I3b4HZ5UmKk3sBkzW6BRnNLSQ4WI5Fa6md8NHLleQMvIqY0nyirdJtnNzEmZ5PpFeERbHhvl2baalmqpN3AwvdxXmaGSCUxytLXjiCpOGYi/DpnPa0PDhYgrXXVbq2qdO8BpPIKeKL1DZfyR0RbaZ0bKmN0rc0YcC4dygolbJeDw5pzIRo0K6W6Z9O9rDTtABFzYWWpYz7PYxY1jjQVPjeMtoWGKEh05//VYxvGW0TDDCQ6c//quewygmxWrJcSWA3keV04cCrfPos38ImYHhr6+oNXVXdGDfX+YrrQLCw0C8QxMgibHG3K1osAtixy5HklfwWSoKO+ipZJN4+CMv6lqkhrnAkC9uKwsk2uiTAAAsBYdFlEUAIiIAiIgCm4UQ58pH8tgqmrqNyyw848FvwfEaalp3Mme4Pc4uJy3Xdg08nHfRk80VPbZBxp+fFJjyFh+CuYP9G2ezczESPE8PeudqpBLVSyA3Dnkj2rpKXd4hgwha+xyBp7iF6WVVCKOXA905NHL5ja1zbpdbJqiWfLvXl2UWF+S211FJQvayRzXFwv2eiirpVSVo45botpl1s0yMzSudbOALeHNbK/Ea+iqXB0bd1fs6aEeKpoXT07mzxZm9HW0K6LDcQZiTHQTxDOBcjkQuXLGpbnyjtwy3Q2LhlFX1jq6cSOaG2aAAFFUnEadtLXSRM80G48Dqoy6YVtVdHFO9zvstaCmw59O11VOBI6+ma1lLOCUc8ZNLUG/IhwcFEgwOV8QknlbA0i+ouR4qwwnD46aodJFVsmGWxa0fuuWc6txkd2KF1GUTn6mnfSzuhk85vTmumoG5MEZyvGT7VAxSn3+Juc7RrWgeKtagCHD8g0s0NCxzZ1KNLtGmDDsnJ/BDwmFsc4DRwBW3EnXma3oFnDBeR56Cy01zs1U/u0Xnyk3jtnUlUaRoREXOQWWGfIv+0pyg4Z8i/wC0py78XtRougiItCQiIgCIiAIiIDC5Daz6Uj+6HvK69chtZ9Jx/dD3lVn0cms+0ykUeuBdSvABJ00HipCLBcHkwltkmUG6k+rd7FOxFjnMgytJsDew8FYor7+bOuWrbkpV0U1JG8VUZLHAX6L1Xse6qcWscRpqB3K3RN/Nkfq3v3UVuGMc2V+ZpHZ5hYxOSN+TK4FzSQQFZqufhznPc7eAXN+CKScrZbHmjLJ5JcFcrbDGkU5d6TlqZhmvbluOgCsGNEbAxosBoFM5JqkX1OojOO2JX4jTyOkEjGlwtY2UNjZ43ZmNe09QFeooU6VGUNW4x2tFfV0z5oY5Wi7w0ZhzUBpkidcZmuV+sEAop0MercVtaKKKGSZ1mNJ7+StHw7qgdG3U5T6ypXgihzbK5NS5tfhFBupPq3exTZ2OOHwtDSSOVlZIpc7LS1bk066KKOOQSNOR2hHJdph+MmCtjlnbdtix5bxse7xHvVQihyt2JayTaaO/MlJiNKWtlZJG7m13AjX2grw2Slw2nDN5pckC+ZzyeOnNcFYXvbVboKmSndeM29Sl5Dda5fKOhrHvmiqZpBZz2GwHIAaBXsVTBumfHR+aP5guShxcHSZnrCmRS0s3mbsnpYLKORxts6IZ4S6ZIMjPhqR+duTylvavp8mFd+UwfXR/3BUeRmW2VtultFjdR/Vt9gRZq+DVSPFG8QmlqCezH532SLfoV0DpIZYTd7HRuGpvoQqQCwsNAvBgiJuYmX+yFEMu0KROwuWgidPHBIeyRd8jh2tNLdwTGJonwQhkjHHfN0Bv1UMxscbuY0nvCwI2NNwxoPUBS89qqJ3EzB5o421QfIxp317E2/lasYtLHI6lDJGuO8JsDf8AlKiGNjjdzGk9SFkRsabtY0HqAo8v07SN3AkbnY5t7XFrqzo8Qjma2OVzY57asJtfvHUKuXlzWvFnNDh0IVceRwITotWU1LBUvqs+Um51d2RfifWoVdVsrCxkJzQsdmLxwcRwt1HO/googhBuImX+yFsV5ZrVIlyJWEyxxmpD5GtO8GhNv5QmLTRSMpwyRjjveAcD/KVDMbHG7mNJ7wsCNjTdrGg9QFHm+mqG4ssKnhbhlMHSsBEYBBcFErnskxJxY5rhuW8Dfm5aN1Gf5G+xZa1rfNaB4BJZbjVBs9IiLAqEREAREQBERAEREAREQBERAEREAREQBERAEREAREQBERAYUKqo73fFx5hTkW2LNLE7iZ5MamqZQkWNkVpVUjZRmbo/3qtexzHFrhYhe7g1Ecy47PKy4ZY2eURF0GQREQBERAEREB6jkdG8OabEK3gmE0YcOPMKmW2nmdDIHDhzC49Vp1lja7OjT5vG6fRcovLHtkYHNNwV6XgtNOmesnasIiKAEREAREQBERAYPA24r59XQyw1krJmkOzHjzX0JYlp2kgyxAnkXNXRgzeJt0Q42clgmz762RklUTFAT6yvOI0k2z2KiWmeTFe7HdR0K68Cy1VtDHiNE+nf53Fh6FTPWO/rX0smMPx2bMJxOLE6USM0eNHt6FTxqV83p56nBcRNrh7DZzTwcF3uG18WIUrZoT4jmCvI1uj8MlOPMWdWLJu4fZPkhcxuYrWvTpXPaATovK4c3j3f0+jWN/Jha5KaV5L2tuFsUgVUccQDuPRdXp6i5vczPKrRVr0ZHuaGlxIHJYeczyepusL0+jkAF+9FZ4e1m5vpmvqoteGifs24a2V3Co7ia4PUVc5kWTLcjQFRCcxJPEopNDA2Z5z8ByUXKbSHZGU2gnjja5ryAeN16raaNkWdgy2UBTzjkOiRWyslmuzgBa/VVOLPy0ZHpGysI2GR4Y3iV4xjCJJKTNG+5ZqW9VKTm7M8ybg6KbAoIajEWsn1ba4B5lWu0tHSxUrZY2tZJewtzC5prnMcHNJDhzC9yzyzEGWRz7cMxutk+KPMjlisbi1ya16ijMsrY28XGykRYdVzRb2OBzmdVHGaN4OrXNPsUUZbWuWjoKrZtkVE6RkrjI0XN+BVHSxb6oYzv1U6fHquel3DsoBFi4DUrODQ6umPgFE2vg6ahkmlBFqBYADgqbG8abRtMMBDpzxPJqxjmNNpGmCnN5jxPorku3NLzc9x9ZK10+nv659HfKXwjbTwTV9WGMu6R51JXc4fRR0FK2GMa8SepUXA8LFBT5ngGZ/E9O5WipqM297Y9ImKoIpNCYhId5buuvFWYzOTHw7lz7fpsuamuc2+UkX4rCLLRmcG8LlV7IMIt1TT7gt7V7rSjTToBERQAtU8zYYy48eQXqR7Y2FzjYBVM8xmkzHhyC7NLpnllb6Rz583jVLs8SPMji52pK3eQVW7bIIHua4XBaL6epR+K66qnNBhjXtaCWhrQCvYySeOlFHFhxrJcpPo5N0cjDZ7HNPeLIyR8ZuxzmnqDZXse0MbtJqcgf0m6hVU0NdikG5ZZhLWkWtz1RTl1JCWOC5hIr5JHyuvI9zz1cbryumqsOwuEAzARZuBzFaDgdLPGXUtST0Nw4KFnjXRMtLO+7ZGocZ8mgbA+nDmNFrg2Ul2PU7Gnc0xDz1sAqWpppKWYxSizh+K30+GVVTAJYmBzT32SWPH7mI5cy+ldojzzOqJnyv85xuUp3tjqI3v81rgT4XW6TDqyPzqd5+yL+5aN1JnDCxwd0IstN0aq+DFxmpW1ydNidK7EqWPyeVtgc2p0Kxg2HSUO8dKW5nWFgeCrqOF1O2+d1zyB0ClMmlYSWvIJ4ryZ6lRuC6PWhFNqclybJPjK4jq+yl4mbQtHVygNlc2US6F176r3UVL5w0OAFui5FNU/wBza+CZhjbQud1NlAmdmmeeripNNWMhhDC11x0UM8Um1tSQfQREWJUssM+Rf9pTlBwz5F/2lOXfi9qNF0ERFoSEREAREQBERAYXIbWfSkf3Q95XXrkNrPpSP7oe8qs+jk1n2mUiIi5zyEr4CLXv4+qxv4+qjcjs/wBu1T6xv/wbUXlrg4XHBed/H1S0Zw0mecnGMW2jYi17+PqvTHh4u3glpk5NHnxR3ZINI9IiwpOUyiLCAyiwsoAi1mZgNifwWN/H1/BRuR2r0/VNWsb/APBtReWvDx2Vh0rGuIJ1S0ZR0uaU3jUXa+D2i1b+Pr+C9ska8nKUtF56LUY47pwaX8HpERScgWQbHQ2WFrdKxpIJ1UOvk2xYcmZ1jVv9ibDXzw8H5h0KsIcXY6wlaWnqFRb+PqvTJGvvl1VaizreLV4I7pxaX7nUxzxSi8bwVsXKtc5pu0kHuUuHEp49Cc471Vw/Ahq0/cX6KvgxWF9hICw/gprJGSC7HAjuVKaOqOSMume0RFBcIiIAiIgCIiAIiIAii1WIU1IbSydr0RqVXv2hiB+Lge4f1ED9UOrHo8+RXGJdIqaPaGEn4yB7fskFWFNXU9VpDIC70ToUGTSZsSuUSSiKPVVsFGG79xbm4WF0MIQlN7YrkkIq74aofrXf2Fe4sXo5ZGxskJc42AylDZ6XMlbiyciIhzBERAEREARaKqqipIw+Zxa0mwsL6qL8N0P1jv7ShvDT5Zq4xbRYooMWL0csjY2SEucbAZSpyFMmKeN1NUEREMwiIgCIo1VXU9IPjn2J4NGpQvCEpuoqySipX7Qxg9ine4d7rfqsx7Qwk/GQPb4EFDr/ANv1FXtLlFHpq2nq77mQOI4jgQpCHJOEoOpKgtM9OyZuuh5FblGqq+mpNJpAHeiNSrQm4O0VWJ5fpSsrpoXwuyuHgVrXqox2CRpa2nc4dXED9VCGIRk6sc0eN17ODXQkqnwzHL6Lqo/VGNolovEczJRdjgV7XdGSkrR5M8c8cts1TCIisUCLXLPHDYPdYleBVwucAHG504LJ5sadN8nTDR6icd8YNr+DeiLD3NY0ucQB1K0bSVswjFye1K2SqSpML8rvNKtAQRcahcw+viHmhzvwW+nx0wtyuhLm/a/ZeNrPFJ7oPk97Sen6yuYcHQoquHHaSQ2eHxnqRcfgrKN7JWB7HBzTwIK840y6fLi98aPSIiGIREQBEUsU8Pkm8zdq1+KtGLZJEBsQVuqKkzta0tAstKKLa4AXqN2V4Kk01Hvo87nWHKyjzRGGUsJvZJ4248kq1yVm1mDMq6UVtMBvox2wP5guTwrEpsMqhIzVh0ezqF9FjIfHrryK4nafCTRVPlELfiJTy/lK00mqjmvTZETkg19cTsqKriraZs8LrtcPYrGCJjmZiLkr5jgmLyYZUA6uhf57fzX0Kkq2zQNlgeHMcLiy4cmnWizbpq4s2hk8keOzdMwMksOCjzi7AVtJLjc6leZmO3ZuCFwxe7NvguDSXtpnikpvKCSTZoXuqpBC3O0kjndeKOp3BIcLtK91dWJmZGAgcyV7q2bP3OTiiK1zm+a4jwQNdI8AauKwt1HI2OoBdw6rNcumQen0UzGZiAbdFqhmfC/M31q3klYyMuLhaypSbuJWmSKg1tJao3T1T5wA6wHQLUGOIuGkjrZZjAMjQ7hfVXbWtDQANEhB5OWwlZSwSbqVr7Xss4ljtPDE+NmZ0pGgsvVa1ralwbwXLVz89ZIe+ymDcW4nNqMjxx4I51JPVZB1BPBdVguD0xomTTMEj3i+vAKv2iwyGjcyWAZWvNi3oVo4urOGWnnGHkOioainfQxuje0MDRfXguOxeWKbEpnw2yE8lEDnAWBIHS6nYXhcmIyENdlY3i5S25cFp5ZZkoJEAamwU6txmLC8PFLS2dVOHadyZ+6h48YsMqNxTT72Qecbeaufc4ucXE3J5lb4sHO6RrgxvHbYc5z3FzjcnUnqun2cwndtFXUN7R8xp5d6g7P4SauYTzN+KadB6RXaGmlYy+7Iao1ObjZE6ox+TNNBv5Mt7DiVuqqMQx52kkcwVogmMD8w16hbamsdOzLlyhcS27eezZVRGWFlGmzgeNlkVNhp5Wx5yw2WtWUlbEYCB5xHCyrVpOMV0SwSTxN0RTqRkBgJfbNzuqxjuY7IKwSACTwWXWDjbhdVtbU5zu2HQcStcGF5Z0jHLkWONs11dQZn2Hmjgo63UtOamdsTXAE8yvM8RgmfGSCWm1wvoMcYwWyJ5M3KX1MU7N5URM9J4H4rrcRpPLaURZ8moN7XXOYNHvMThB4NOb2Kw2llLXQMa4g9o6HwWGVOWRJHZgahilJkSqwSamhfLvY3MYLniCtWDMz4nCLcCT+CjGqnMZjMzyw8Wl2isdnGZq5zreaxaS3Rg9zMYbJ5Y7VRu2mcS+BtuAJ/z7F42dil8pfJYiLLYnkSpuIYwKOr3JiD2gAk31W6qzV2G7yklcwkXAGl+5c+5qCi1w/k7HCLyuafK+Clx6ZkuIWYb5G5Se9XFATTYG144tjL9fWVyp1K7JscbcOZHN5mQNd7FbPUIRiZ6Zuc5SKimxyrkdl3MbhzIuFJqagVGQ5Mpat8dHQBtonBvcHfqoRtc24X0Xm6jJbqPR1QjJL6nZZUsURpGuka06EkkLzuqKTg4A/ast7GONEGN4lmirzRzj+T2EKJcJUrNjNXAyHLkcTm6r1DROlhz5gCeAUUi2hVsx+7oQ7oxZwUZNshclSiIsCoREQFlhnyL/tKcoOGfIu+0py78XtRougiItCQiIgCIiAIiIDC5Daz6Uj+6HvK69chtZ9KR/dD3lVn0cms+0ykWDwKysHgVznl4veiCiIuU/WIe1HjymSOdkTSMpI5L2eJUZ/z2PxHvUo8VtkX0o8jRRS1WVowtb6qSGRrGEWPctii1Hzhnq96jDzI09YipaZplyiwTYXOgWh9Rr2B6ytG0j4TS6DPqm1iRIRRN9J1/BZFQ8cbFV8iPSl/p7VJWqZKRa45Q/hoVsVk76PGy4MmDJsyKmQX+e7xWFl/nu8Vhc77P1LB9qP8I1vqZIZGtYRY8dFImBD3OIsOvJQan5dn+ean1Di9roj5p9q3klsR8/Hyw9Qk8MU3X/0aN4z02+1eJKp0NjE5pJ48158lj6u9q9MomP8A9oW+KiChZ0+oTzfp5eSKosonF0THHiQCvS1ZhDE0XvYWHetRneeGimUkmfJaX0rPq7lBUiUoc3yrl7ZUOB7QuF4lIdISOCpOSaPe9H9Oz6PUvyLijwtctTJBbIRr1C2KLWcWpi9x7XqkVLTSTLdhuxpPEi69LxGQImk6CwWp9Rr2R6ytJSSPgdNoM+qk1ijwSPWvTJHxm7Hlp7lC3z+v4LIneOhVN6PSf+ntXFWmi5hxWZlg8B4/FT4cSgktd2U9CudjmD9DoVmV5Yy7evNGotWcccWpx5lgkuX+TrWuDhdpuO5ZXHR188Rux1lYUmOzbwNnDCy3ECxWf8Hrz9O1GODnNLg6BFW1WLxtozJAWmTSwcFW/D9X6EP9p/VR0V02iyamG/H0dIsqjw/GJ6irZHKIWsN7mxHLxV01zXi7XBw6g3Qz1Gnnp5bZ9npVmM4gaSIRxG0r+B9EdVZLlsceX4nIOTAGj2IdPpuBZs31dIgOJcSXG5OpJWEWircWtaAbXUwjudH1GbIsGNzro3r0xzmODmktcOBC1xRTRwRulFhIMzbniF6SSp0TiyLNjUq4Z02FYq2qAhmcBPbT+vv8VH2l82n9f5LnZ3ujDZYyWvY4EEcld4vUeVUNFPwL2kkDrpdS4/TZ4kcCw69KPTKhZEz6ciaO2ZnaF+oWF4m+Sf4FRHtHuZvty/g6fZ+vnxClkkqC0ubJlFhbkFbLksGrJKLB5JIg0uM9u0P6QpHw/V+hD/af1VslKTR8pi0GbPHfDo6VFz1PjlTJURse2INc4Amx4X8VPxXEHUsLH05jeS6xvr7lQrPQ5YZFjfbLJFzXw/V+hD/af1W6jxuomqo45GxBjjYmxH5oaz9Lzxi5OuCTtH8xj+9HuK5tdFtC9r6CMscHDejgb8iudUHtelf26MiV0BEsZGdnaF+q6LZ7EZ8QgmfUFpLHACwtyXNSi8bgONlJwytnw+neyPLd5uSRey0VbHZz+o6XJqMkVBHZouWZjdc113Pa8dC0fkrrDMSZXNLS3JK3Ut6jqFQ8rP6fmwx3PlE9ERDzyLiFWKOkdLxdwaOpXJSyPmkMkji5zuJKvNpXfFwN7yVQIfUelYYxxb/lgkAXJsEBBFwbhRqw6NHJTfIH0lFBNI+5nGYMtwGn6q+yobjp/Wf/ACfBR5je+N4exxa4cCF1GGYmytaI3ENnAuW9e8LlV4dO+mkiniOV7HXB/JVirdGXqenjkxOfyjrsXrTR012fKP0b3d65VznPcXOJJOpJVljlQKiWne09gxBw9arFDHpmBQwqVcsEgC5NggIIuNVHrD2GjvUhlO+np4i8j41ucAcgeCvs+ncbrU3qPDRlrnMcHNNiFZ01U2bsk2kA1HVVa1SyOgkjmZxafaujSZ3jnXwcHrOhhnwudfUjoVFnrWMFo+078FBlmdKSczi06gErWujNr5O4wRwaL/T8FU8zv9j09znuLnG5K8lxYMw4t1CLD/k3eC8625Wz6WUFHG4pcUTcLrJaoSmYg5bWsLLTUzGaQm/ZHALVhBtT1R/pH5rC79VllsjGz5z0XSw8s8tdcGV5uL2uL9FlRaaN0lQ4g2yguJXDCG6z3NTqfBKKrslKdh2JOw9xzAvhPnNHLvCgoeBVF2bZ8UcuNxkdvDIyeFs0Ts0bhcEL2ud2RqS6CalcdIzmb4Hj/nvXRK0o7XR8RJU6C9xwSSgljbgLWpVNV7hhaW35pGr5IRGIINjoUvyWXuzvLjzN1hQ/2IMtaXGzQSe5HNLTZwse9TcNcwZgbB3JYxJzC5obbNzWmxbd1k1waqerfA3LYELTLI6WQvdxK8qRQxtkm7WoAvZVTcvpHfB4gNiW9VtnpoK2jlpZwMrxoeh6qdNDHuycoFtQVDBvquDUqWlzLJE6YLdHaz5niVDJh9Y+nk5HQ9R1U3AMafhs4ZIS6nedR0711O0OEjEqQujHx8erSOfcvn7mlri1wsRoQvb0+WGvwVJHJOLxS4PrNFJHNlkY4Oa4XBCmyhpjdmtay+b7OY66gkFPO4mncdD6JXciUyMBD8zSLg9V5spfoU8cld9M6Yvy8kI8SvcLN5M1p4EqSygdJdxdlvwWiWF9NIL+IIWqi6UmjFqi2EMYblyC3gqmqjEU7mt4cVIGInJYsu7xUcNlqZC4DMTxW2SUZJKIdPo1XKsKeha6MOkJJPJQ5YJIvPbYdVYU9XG6MBzg1wHNRjSv6gv3IdXTbhwLSS0rDayZrMod61srqhstmMNwOaiWKrJ1L6SH+xsjgkqXOLePMlUWJ4RVUeaZ4DmE6lvJdXhr27kt/mB1XjGpY48Nm3hHabYDqVtCC22Y58UZwt/BQYXj5o4BDLGXtb5pB1UXFsTkxOVoDMrG+a3mq5XWy8Mclc50gBLG3aCibfB58JzyVjvgq5KSoiYHyQva3qQvHw/Lh9FLS01hJIfP9FXG1e0bIWPoaMh0h0e/0e5cKSSbldeLBT3M6Y4FjlaZl7nPcXOJLibklTcJw5+IVIYNIxq5y0UVJLXVTKeFt3PNvBfT8Lwalw6ibA1gc63aceJK1yzpVHs6IQ3EbDYoqeSONrQ1jdAFdPLQwk2tZVFXDuJrNOh1C1mR5bYvJHS68uORwtM2XHBh9sxtwusKTT0Tpm5ico5LxU0zqci5uDzWbg6uiKLGGnibEBlBuNSVW1UbYp3Nbw4r1HWSxsyg3HetXbleTq5xV5yjJJJEs8qTS0hnBcTYBaHxvj89pHit9LV7gFrhcKkEt31EL9zXU05geATcHgVqW6qqDUPBtYDgoNXUCFlh5xVlDfPbArOagrZrrKgg7qK5eeigywywkb1jm36rdh9Q2CuZLKMwvqrDG6+nqYWMhOY3ve3Be3ix+GoJHmzayxc2ylBINwbFCb6lEXWchIoqt9FNvY2hxtbVeq+tfXStke0NLW2sFvkpqRuFtlbJebpdVyzioye6uTWTnGO2+GFc4BU09M2YzStY5xAF+g/9qmRTOO+NMjHN45bkS8VmbPiMr2EFtwAR3BXOzkmajkjJ812nrXOAXNhxVlQwSQ9svc2/IGy5tRKOPHTZ0aeUnl3Uevg2+JvY/Rm80HUFX9c1zqfKxpJuOCqxK8SCTNdw5lSG4hMOIa71LzJajycSPQxwjC6+SOYpG+cxw9S8hpc4N5k2U5uJcnR+wqOJWuqxI7Rua652o8Uy/BYVjzDTdg2OgBChNrpxxId4hS3zUs7Q17wRx1uF48jpn+ZJr3Out5pt/SyzK5SZqgOpY4mnUeckdO11WYrnKOfMr3W00cLGuZpc2tdYqMkmyOSGiIsioREQFlhnyL/tKcoOGfIv+0py78XtRougiItCQiIgCIiAIiIDC5Daz6Uj+6HvK69chtZ9KR/dD3lVn0cms+0ykWDwKysHgVznl4veiCiIuU/WIe1Ed7XeWMNja419akniVhFeU7SRzYdKsWWWRPsKLUfOGer3qUotR84Z6ver4fcc/q39sywqHahvJaV7m1lcvCzk7Zf03DHFpoJfg1yzCK1xe62A3F1FrPOb4KUBl05DRXlFKKZbDmlLUTxvpGQSDccVvp5xKXMOj28e8dVHWlrjHXsI52BTFy6PO9c0sMmFT+Ub3+e7xWF6f57vFeVkz2sH2o/wiLU/Ls/zzU2b5QqFU/Ls/wA81Nm+UK3n9tHkaf8A6jP+P/o8KPWea1SFHrPNaq4veju9R/t5EonsR9zAvKyfNZ9gLCpP3MenxUdNCvweJZRE0Ei916Y4PYHDgVorPNb4rcxobG0DoFdxSgmRDPJ6p4n0kelFrPOapSi1nnNTD7x6l/byJ0jrtY3kGha1k8vAe5YVJcsen4o4tPFI1STtjeGkXvzW1RZGh9W1p4Ei6lFXnFJJoabPLJlnB/AvZbIp982SN3nt/Fa1phOXER0Oh9inErtHF6xjiowy/MWblrnF4XeF1tIsSF5cLtI7lnHhnqzrJhf7ozTuvQNHQkItVG74hzejr/gtqvl9xwekY9mB/wAs01ZtEO8rptmHxMwpjM4Dy5xI9a5asOjQrOkGSmjA07IK0Ubxnh+t59mY6+65LFvpOf7X5KZDXTw8H3HQqtq5DNVSSEWLjdYyjRr6Dmjkyyr8GlRqzgz1qSo1ZwZ61bD70e/6j/byLjEhaChA/wCHaoCvKjDZqykpJI3MAbA0HMT08FznlUfRyja5N0c+i1eGGGMZS5PdT8g71e9Ti/PgdD3F4/FVktQx8ZaAbnqrBhvgtL3Pf7wruLWPkxeWGTWwcHZoXib5J/gV7Xib5J/gVlHtHr5vty/gkUX0E/8A+x/4rUttF9BP/wDsf+K1K2X3M4fS/sf8nmX5J3gV6o/ox/3w9xXmX5J3gV6o/ox/3w9ytH7bK6n+7xheJ/kXeC9rxP8AIv8ABZw9yO/P9qX8Emk+gT/9n/xWlbqT6BP/ANn/AMVpVsvuZx+l/Y/5ME2BJ5LxFMJb2FrL1L8k7wXmjjHkrpLa58v4KYxTg2aZs8oaiEF0zYsOlkhbvInlj26ghZXif5F3gqR9yOjUK8Ur/B2GEVvl+HxzO0f5rwOoU1UOyB/1bKP+cf8AtCvlaaqTR8M+ypxuiqKt0O4ZmDb31A6Ll3TxtcWk2I0Oi75VDtm8Pc4uLZLk389I7f8AI9HB6lkwwUF0chUyNky5TeyuMSqN9LG0G7Yo2tHjbVTMRwbDaKlMmR5edGAvOpVOpnKLSSPT9PjLPkeomFHrD2WjvupChyXnqAxmpJDQFOFXKzp9TyqGFr8lhJfcU1+O5H5rWp2LRCCqZC3gyJjR6goKzl2zp0f2I/wR6zzW+KtK8WjowOHkzFV1nmtVpiHmUf8A9di0l9tHBH/qD/ghrRV/JDxW9aKz5IeKrj9yO3XfYkXMuHh+A09RSxOdUODb2ub9dFWBlRGS2ohcw9SLLrcF+iKX7AWjaFjfIQ62oeNfarOS5TR87otVl80Y3wc0vL/k3eC9Ly/5N3gsl2fVZPYzZgzc8NS3qAPevK24D/tvV+a2VrI2yksd2jxHRelqcd4ozPlvR9Tt1E8LXZGWqg7Mk4OnYI/ELalhe9tVw48myz39VpfO4u+gsONmklZUaqdJfLaze7mqwjulRfVZvDicuy12Q+kZvuj7wu2oY45JSJOQ0C5LBKGqwtgqaiJ0e+AADuNl0ccgc0PaV05sbg1P4PiPIpTa+STWRsjmtH04LQmpPUr2YJQ3MWG3Vcz+p2kWPVNDv5Q29hxKkVVE2OIvYTpxuosMroZA5q31Fa6aPKG5RzV4uG3nslVRFusgF7gBqSsAE8Bde4XiOVrzwBWaIJPwc/JfML9FFa58Mlxo4K38piyZs4sqiZ+eVzhzK1yRjGnEl18G2WsllZlJAHcttPFI+IHKbKGOIvwV7GRkbl4WWbwLUKpstCTTIGrHgkahchtfhDWymvpm9l3yjRyPVdrVWzi3FRZY2TROjkF2uFiCvPx6iWizOEXaN5Q8keT5Uul2ax7yd7aSqdeInsuP8vcqzHMMfhlaWWO6fqx3UKuX0uTHDVYufk4E3jkfZYntewFpBChYlI1xawakalcbs/jz25aSpkIHBjyfwXW0dOKhxc83aPxXHNTS8bRtu3dEZWuHhopwRx5pJRROZZrcp6hVwqTROcHPDWg65uCpGLxy5Ht7LWqDTTvzcLKmUas2kpD2X1DbdGC6hu2kwwDz5Se5mitPHPI7SIckdDh8LZHFztcvJT3wse0tLRZcpQ7WUETzmLw08btVuzaLD52/ETtc48AdFpCG2PKJUkV2LyvpIyInlrs1gQVUxGpxKpjhfK57nG3aPBW2I0NXXhroWZhckm+ir6PeYVikTqmMsAOt+iyijzs6k8nPRes2ZpBDZznl9vOuuQxWpdhdbJBRz5nDsl7Tw7lc7TbUtbGaTD33c4dqQcvBcQSXEkm5PErux4U+WdEseNNbUCS5xLjcnmVmNjpJGsY0uc42AHNYXcbHYAI2jEKpvaPybTy710SkoomKcmesGwd2ERNllb8e/Unp3Lo24hHku64PRMRLdxY8b6KsXk5MkozfJv7eEbZ5HVM1w09AFrcxzD2mkeKssOY0Q57albqmNr4XZhwF1Hiclusmvk10c7HQtbcAjktOIzMc0RtNze5UBbqWDfy2PAalR5HJbULvg0qdhmW7/SW99FCWWDbHqq054ZCGusQbaKNrxu2Oi0rcvkzs3qVQvckskujnE9y3soJHMzEgHokryP6UQ+SNFldMyNxtmNlPqsLpponfFgOto4cVzlW6eGsOa7HsOikSY3UyQGPsgkWLhxXo4dLKCUkcctTDmMkVrhlcW8bGywvTWPkPZaXHuF1ggtNiLHvXpp/B5rXyWNLg09TT70Oa2/AHmq+SN0UjmPFnNNiFcUeONgpWxPjJc0WBCqaiUzzvldoXG6yxue57ujbKsaitvZrS10U/CKiCnqHOqBoRYG17LST2qzKCUpU2QF6Yxz3BrRcqXV5Kyue6mbZh52spcFO2FumruZXLm1cccf3N8enc5fsa6akbEA5+rvcpSIvEyZJZJXI9OEFBUgiIsywWFlEAREQGWuLXZmmx6hZkkfIQXuJt1XlFNvokIiKCAiIgLLDPkXfaU1QsM+Rd9pTV34vajRdGURFoSEREAREQBERAYXIbWfSkf3Q95XXrkNrPpSP7oe8qs+jk1n2mUiweBWVg8Cuc8vF70QURFyn6xD2owXNBsXAHxWVEnbnqWtvbNYKXa2i0lCkmcuDUvLlljroKLUfOGer3qUotR84Z6verYfcYerf2zJsvyjvFeF6l+Ud4ryspdnXpPsQ/hEWs85vgpZ4nxUSs85vgpZ4nxWs/ZE49P/eZDCjSfPI/Ee9SVGl+eR+I96YfcPVv7clP893isL0/z3eK8rJ9nfg+3H+CLU/Ls/zzU2b5QqFU/Ls/zzU2b5Qraf20eRp/+oz/AI/+jwo9Z5rVIUes81qri96O71H+3kST5rPsBYWT5rPsBYVJ+5ltB/bQ/gj1nmt8VIb5rfsj3KPWea3xUhvmt+yPctJfbRzY/wC/l/AUWs85qlKLWec1Rh95r6l/byJ8sf8AouZgJflFrKCDUk24eIU58hyNaDbsi61K0ppcJHl+maTUSxqWWbr4RqbCc4fI7M4LatU827Fhq4raNQFnLc1bPbw+KMnCHfyFGGmIM+0FJUb/AP2DPtBXw9s4PWv7YmzC0rlrW6pHaB6haVnLhnR6bk8ukhL9iPTCz5R0KkLXG20kh6lbFM3bN9NDxwr+SJV6yAdyuGCzGjoFTyDPVtb3gK6XT1FI+F9anuzsKHL8o7xUxQ5flXeKxydHZ/pr78v4PCjVnBnrUlRqzgz1qMPvR9T6j/bSOsw7EoTRwxyAtswNv6l7ZhGFSC7KeN3gT+q5wucIorEjsDgjZpWHsyPae5xCSdN0fP6T03LnxrJu4Z03wHhv/Ct9pVfjlNDSwU8UDAxl3Gw9Sg0+Jy007ZpZpHsbxaXEhb8UxGLEIYXxAixIN1VuTVm+DTvTayMG7K1eJvkn+BXteJvkn+BUR7R9Fm+3L+CRRfQT/wD7H/itS20X0E//AOx/4rUrZfczi9L+x/yeZfk3eBXqj+jH/fD3LzL8m7wK9Uf0Y/74e5Wj9tlNT/d4wvE/yL/Be14n+Rf4Kkfcjvz/AGpfwSaT6BP/ANn/AMVpW6k+gT/9n/xWlTl9zOP0v7H/ACeZfkneCUf0e7738liX5J3gs0n0e7738laP22U1P93jPS8TfJO8F7Xib5J3gs4e5HoZ/tS/gv8AZD6Ol+9PuCvlQ7IfR0v3p9wV8r5Pcz4V9hYWVV45W+T025YfjJRbwHVZmuDDLNNQRUYvW+V1ZDTeNmjeh6lQEWHENBJ4BOz7THjjhxqK6RrqJMjLDiVP2XoDPV+VPb8XD5ve79lUxRyVtW2OMXc82A6LvqGljoqWOCPg0anqeZXS/wCnCvlnyuu1Pnyfsjn8e+knfZCrVZY/9JO+yFWrlPp9H9iP8Ees81qtMQ8yj/8ArsVXWea1WmIeZR//AF2LaX20cEf+oP8AghrRWfJDxW9aKz5IeKri9yO3Xf28js8F+iKX7AWnaD6O/wAY/NbsF+iKX7AWnaD6OH2x+aifZ8tov7iP8nMry/5N3gvS8v8Ak3eCrHs+xyexmzBnZIal3QA+9YJJNybk8Uwtp8hq3jg3KD6ysLr1U7UYnh+jYkvJOuWwtTahrpMlvWtp4LTh0TZJJXOF8jC4eKyxY1Ozt12qlglBL5ZuXuKV0MzJWWzscHNuL6heEWK4Z3zSlFpnRvx74ZpmAxCN0Z7YvfVeqSo3L8rvNP4Lm8GdlrZWciD713lFgcD6Vr5iS9wvoeC91ODwpSPzfNin+olt+DzC5u8Y46tvdXLpYxESXDLZc5rR1TqWR1wPNKk39i8ySeFtfDOnHk3ION3G3C6KTTUbpm5icrV5qaZ0BGt2nmsNkq3UXr5LOCJjImhoHBV+IRtZMMulxcrzFWyxsy6EDhdeAJaqXqfctZTjKNJEt2alYUdIx0YfIMxKjS0ksTcxFx3KRSVjWxhkmluBVcaSl9QX7mK2kYyPPGLW4hRY6iWMWa82Uqtq2yM3cet+JUPdSZc2R1utkye76Q/2JsLTPrfxK2vprNuDda8NkGVzCdeKmucGtJJWEdHhcG5dmym30UOM4ezE6B0DwA9usbuhXzmeF9PM6KVuV7DYgr6o7VxK5rarCN/F5ZAy8jPPA5jqq+m61xn4Z9fBXPitbkcaDbhxXabJ7RxtYaSukDSNWyOOh7iuLRfQygpHHF7Tt8Z20bGXQ4c0OPDeu4eoLkKuuqayQvqJnPJN9So6wihFBybCysIrlQsgkLCIC1w3aDEMOcBFMXxj+R+oU/G9p24nRxxsp93KPOdfh4Lm0VHCLJttUzN7rCKwwbD/AIQrWRvdkiBu93cplJRVsIstmNn3Yi81MwLYGcP6iuuinkgbkY6zRpZSGS09LSNp6QAhoygBaPJJy3NkXmZ8jnK4m6jXR7hjkrJCXuNgpL8Pjy9kkFeMPeGOdG/snvU9zg0XJ0UQjFxtl0uCqhqH0rixwuL6heqitdM3IxuW/tWioeJJ3ObwJXqjy+UtzLFSft+CL+D22hmLb2A7l5p5HUs/bHcVcKsxPLvW2421Wk8agtyJqiU+thDLh1z0VW7NK9zrEkm+i8jUq6gibHE0AclCvK+SOymDhG8OdoAblXEVRFLGHskaW9bqs2hjApWyN0N7G3Nc4HOAsHEDxXdp9Lcbs5cupeKW2iwxueOeuJjIIaLXHNVytMIwwVuaSUkMBtYc1KxLBY4qd0tOSC0XIPNdqyQg1A45YZ5E8lEvAo4hQNc0AuJOYqDtJHE10T2gB5veyq6esnpr7qQtB4heZJJquYFxL3u0ChYmp7m+C0s8ZY9iXJqU3C6MVtTkebNAubL1JhFXHFvCwEWuQDqo1LUyUkwkiPaGi1ct0XtZhGOyS3rgtMXwqGlpxNDcWNiCqynpnzO6N6qxkqKjEGjfgMjGuUc1ta0NbZosAvOyat447Vyzt8Eck9yVI8xRtiblYLBb3QSMZnc3s9VrUuWt3kG7yWJFiV5t7rcnydiSSoiIiLMBE0sevJFICIigBERAEREAREQBERAWWGfIv+0pyg4Z8i/7SnLvxe1Gi6CIi0JCIiAIiIAiIgMLkNrPpSP7oe8rr1yG1n0pH90PeVWfRyaz7TKRYPArKwfNK5zy8XvRBREXKfrEPaiM/wCex+I96lHiVFf89j8R71KPErfJ7Ynk6L+6ymFFqPnDPV71KUWo+cM9XvUYfcaerP8A+MybL8o7xXhbahtn36rUs5dm+gyLJpoSX4ItZ5zfBS3ecfFaZ4d6RY2stp1V5STikVw4pR1M5vphRZNaxniFKOgUSI72saRzcrYFy2c3rGRLDtJj/PPisLL/AD3eKwsX2eng+1H+CLU/Ls/zzU2b5QqFU/Ls/wA81Nm+VK2n9tHkaf8A6jP+P/o8KPWea1SFHrODVXD70d3qH9vIknzWfYCwvRHZj72BeVSfuZOgknpoV+CPWea3xW9vmt+yPcvE8W9aBexC2AWaB0FldyWxIpDDNat5PigotZ5zVKUWs4sTD7yfUv7dks8vALCy4Wt4D3LCpLtmujaeCFfgiTgvqA3rYKXa2gWt0V5myA+aeC2K85JxSRhpsM4Z8kpdMKMfn7PtBSVGPz9n2grYOzD1r+2LKpF2A9CoymSi8bvBQ1TJ2cv+ncu7TOH4YREKofQPhEaAZ8QH2vcrhVOHDNV36AlWy65fCPzT1Ke7O2FEmHxrlLUapb2g5ZT6O7/T+VQ1W1/KNKjVnBvrUleZI2yNs78FnjltlbPttXiebDKEe2bXfJxfYC8Jc2APIWRRJ27K6PC8GCOOXaNVUbQnvK90/wAzj8StFW8GzPWVJjblpIvWVtVYjysuRS9Rgl//ALgLxN8k/wACva8TfJP8CsY+5Ht5/ty/g3UUjfgd8d+1v81u7KvC10Y/0R/2/wAlsV83vZ53pM92Fr8M8yfJu8CvVH9GP++HuWCMzSOuixCDFAYr3Bdmv6rJGS2NG2fDKWohNdI9LxP8i/wXteJ/kXeCrH3I6s/2pfwSaT6BP/2f/FaVupPoE/8A2f8AxWlTl9zOP0v7H/J4l+Sd4LNJ9Hu+9/JZcMzSDz0WIWmOIxk3GbMpUlsaLZsMp6iE10j0vE/yLvBe1rqDaF3sVIe5HTqGlil/B0GyH0dL96fcFfKh2QH+rZT/AM4/9oV8r5Pcz4d9niWRsMTpHmzWi5XH1lS6rqXzO5nQdArnaSZ7Y4ogbNeST32sufWR9L6TplGHlfbCi1UtzkHAcVKXjcx3vlF1pjkou2d2rxZMsNkHRfbMYZuIPLJQd5IOwDyb+6v1yIxStAsKhwHgFZ4Xi8YieK6qAeXdnN0SUnOVnz2o9OyYIOcmiHtALYjfqwKsV9tFTlzI6lguB2XeHJUKzPf9PyKenjXwR6zzW+KtcQ8yj/8ArsVdNHvWgA2sbqTPMZhECLbuNrPYFq5LYkZrBNazyfFGpaKz5MDvW9RKt93Bo5JiVyL+oTUcDO3wT6HpfuwtO0H0cPtj81Jwtm7wymaeIjb7lG2h+jh9sfmqy7Z81ov7iP8AJzK8v8x3gvS8v8x3gqrs+xyexknBm5sKxEdzD+K0KfsvFv6Wvj5vaB71Bc0tcWuBDhoQVpm97PI9Imtso/uYPBeMK41H3RXteaZpgMpGoeMvgtME1C7NfUdNkzODgumekRYcQ1pJ5LnXLPSk9sbZjCT/AKyPgV2lLjksFOI3Rh5aLA3XF4IM1a49GFXy+gwY1LHUj811uWUc7lFm2eaSpndI7VzjyU+kmcQI5QWu5X5qRs5BE/eSuAL2mwvyVnisUbqKR5ADmC4PRZajbP8Ap0MGOSj5LPVFUM3IY4gFq1YhOx7Qxpub3KqaWoEzOjhxU6khE8oaeA1K82bmv6bR2xmprg0qwwwtyv8ASupBpIS22QKseHU05DHWIVdrxO2Wqi3kIEbs3CyozxNludPNOQwuvfkpceHMy9sklTK8r+kPkj0EbZJ+1rYXVrYWsqySN1FMHtN2lbjiLMvmm6tjagqfZK4NNQ0Q1fZ0B1WwFzyGkla208tW4ynsg8Lrdu3wFpdrbmF5uqxSclNe35Ncb+CS2BjW2tdR6mJrAT/KeIUpsjXC4IVDtZigo8NLYz8ZJ2WrsyYsU4KMO/gjc1yzg8XZTsxKZtKbxgqEsk3NzqsL2scdsUmcLduwiIrkBERAEREAREQBdHs7UxuiMGUNkBvfqucUiiqXUlXFMNcjgSOoWOfF5YbSV2fS8MjbvQDyF1bqqjLDTxVtMew9oJCkDEWZdWm/RefCsa2s6lwasSaGva4aEqKHvkIYXE3PMqXuZK128ecreQXmWjfDaRhzZdVnKLb3LogmxU8cbAA0E9VHrqdrWb1gyuHRb4aqORgOYA8wVorJxI3dRdonjZay27eCeKI7a+YNtoe9e4KZ1T8bK4gFR3U0rG3cw2VlRSNfA0DiNCFnBOTqRC57I1RQZGF0Zvbko/w0ynAjkYXkcwrKsnZT0z3vIFhouLe4ucSdSdV3afTpy3fBy6nM8fEeyxrq6bFJWxRRkNB0aOa1y4RWRR5zGCOYB1U3ZoMM0pNs1tF0JAsuieV43tiuDLHgWaO+T5OcwTEY6YOhnOUE3BUvFMWg8mfHC4Pc8W05KkxEMFfMI/NzLxRwieqjiPBxsVo8UW97MlnnFeJGmxU3CZY4a+N0vm8LnkuoZR07It22JuW1uC5rFaIQV+7hHZeLgdEWaM7i+BLTyw1Ps6h8se7Li4EW6rmYqQGV0jxoSSGrZTQGJozuJd46BWdNRb1mdzrA8F5c8srcMZ3bfLTkiIFcQwxiFoDQQRxVbU0xp3DW7TwK8tnkY3K15A6Lni9je41XAqGtZO4N4XWtZAL3WAJJWXxvj89pHis3zyDZTUxqHHWwC8zwmGQsJv3pDM+FxLDxXmSR0ry55uVP07f3B5REVCAiOOZxNreCIAiIgCIiAIiIAiIgLLDPkXfaU5QcM+Rf9pTl34vajRdBERaEhERAEREAREQGFx+1n0mz7oe8rsFyG1gPwnGbaboe8qk+jl1f22UiweBWUWB5EXtaZAl+JAMmgPBavKIvS/BT56dk4Afew6Fafg6D+r2qFjj8n1GP/UU1GpIgF7X1kZabjMPepkw3IzSaAm11sZQQtcHDNcG/Fbp4GTsDX3sDfRWkoukc0PWpY8ryRXfZX+URel+C0Sva+ZpabjRWHwdB/V7UGHwAg9r2pGMYu0a6n1v9RjcJIkvYHtsVAleIZCyQEdDyKsV5kjZK3K9ocO9VcU+zztD6pl0jpcxK8Sxn+dvtWHVEbf5r+C3vw6F3mlzfArz8GR85HIscD2v/AMitdUQpqgyaDQe9TMOpi3454sf5QVviooIiCG5iObtVIWlpKoniaz1GWdkKf4oF79Gk8Vp8oi9L8FPnhZOzI+9r30Wj4Og/q9qzUI/J6mH/AFDOMFGSK+Z7XzMLTdWE7S0ukcLN6oMPgBB7XtUmWNssZY69irSUWkjm/wB4lDP5oLsrvKIvS/BaKmRkgblN7Kf8HQf1e1Pg6D+r2pGMIu0dOb13zQcGuzY2MSU8fIhoUUyMa4tccpHEHRWDWhjQ0cALLVPSxT6vGvUcVVxi3yceh9ZyaW4PmJAfUsaOz2ikU7Sy7jqOOnBSBhkd7l7iFvFNEIXRtbZp424qXCFUd0v9QTUtyIXlEXpfgVHqZGvLcpurD4Og/q9qfB0H9XtUxjGLtFM/rnmg4SXZsdHniaRxDR61E3rPSAI5HRWLRlaAOS0zUcMxu5tndQquEW+Tm0PrWTTLY+YkCWpaAQzUr22Zm7DieFgTbmtzcMjB1e4hbnUsToRFazQb6KXCFUdj/wBQSUrRD8oi9L8Fpa4PrWFpuMwU74Og/q9qyyghY8OGa7TfirRUY8ox1XrP6nHskbHzgXbY34KMvc4MeZ7tG34rR5RF6X4Fc7UpH0Hpq0mnxJ45Lnvk2LxM7JG49y8GpjHC59SjyyulcBaw5BXhik3yb6vX4oY2ou2S8Kb25HdAArJRqGEwwWdo52pUlayds/O9TPfkbCw5ocLFZRVMoSlCSlF00QJiIX5X6A8DyXkPYeDh7VPexsjcrwCDyKiSYbE7zHFv4hV8cWfUaX/UU4xUcqs1mRg4uHtWmSqFrM1PVbfgs/Wj2LbHhsbdXuL/AMFaOOC5Zpm9f3RqPBBp4H1Mvd/MVayxkta1g0C2sa1jQ1rQB0Cypm93B4UfUJwzrNHtFYZ42uILrEaHReJJ43RuAdqR0Ux2HwucXHNcm/FY+DoP6vaoUILk9qX+oHKLi12eMMAdTvB4F35JNaFwDjoeBUmCBkDS1l7E31XqSNkrMrxcJJKTPM0vquTS5W4e1/BXmeNv8wPgtbKgOkObQcAFKdhsROj3AdFthooYSHAFzhzKKEEj08n+oJOmiIZ42uILrEacF4lmjdG4B2pHRTH0EL3FxzXJudVj4Og/q9qKEFyJf6gcouLXZuwyF9TgzooQHSCozWuBpl71EmcIJnRSnK9psRxUynhbTtIiJGt+K1yUcMsrpJMznONzqocYylbMdN648K2JcEKSoZkOR3a5aL1HKXQ7x7HBt8ua2l1OZQUObtxyW7nq6oIsOZRupGC8bzdzZNbqJKCVHTH1yUp7kzmDNGB5wPgos0xlcABpyHVdVNsvRSOzRSyxg8gQQpNDgNFRPEga6WQahz+XqUxeOHPyX1HqWTPHb0j3gNK6kwqJjxZ7rvcOl/2srFYWVg3bs80qMcoqirdCYI8+UG+oHTquZdNG1xBdYg2Oi71U7tmqBzi4725N/OUx2/5HpYPUsmGCglwcx5RF6X4FPKIvS/Arpf4Yw/8A5v8Acn8MYf8A83+5XrGbf7xl/COb8oi9L8CtEz2vmYWm4Fveur/hjD/+b/csjZnDwQfjdP6laLhF2jHP6jPPDZJFsWNkhyPaC1wsQea5XF6H4PlDu0YX+a63A9CusGgAXmWNk0bo5WNex2ha4XBWPFnPptXk07+l8HDCRh4OHtQvYOLh7Vf1Oy1JKSYJHwnp5w/z61EOyT76Vjbfd/utFGD+T0/95lXtKWWpaAQzU9VvwbDZMSrBmB3LTeR35K7ptladjr1E75e4DKFdwQRU0QihY1jBwACvvjBVE83U6ued3I2AAAACw6KDjFPLU0W7hZmdnBtcDqp6LnOfFkeOamu0cLUHyaZ0M3ZkbxHFaXzxlhAdy6LranAKStqnTPEhkkPAOWuTZShjdZ7ZQftLZKFWz1H6tlkqo0bAxxSPrBKeAbYH1qTj+FMe+SekF3t1c0fzD9VIw/DKfDs/k+ft2vmN+H/tTeaic1J8Hn4tRPFPdA4MSsJIzWI4g6LOdvpD2rrcR2epqu8ssLo3n+dml/FUz9ktfi6zToY/3TbH5dHqx9YklzEqHTRtGrgfBRppzJoNG9F0DNkte3Waf0x/utwwKOicHtjdJbg92tl04McJSpM4tZ6rknCvg0bO4ZK9wFrSS9eQXTy7PZYSY5SXgcCNCq7DKptHWNkeOzwK6KbFaRkJeJQ7TQDivRnvg1GPR4WPx5U5T7OZpqqahmJjNjwIPArfWYrUVjN26zWniG81ClfvJXP4ZjdbaIsbWRGTzcwuuhxj7muTkU5e1PgnUmD1mUTAtYeIBPFT4HvpZgZG2PAhW4c3KDcWVLjNdTRTRgzMvbXtLyNTJz+r5PVx4o4lwyzdWwhmYOv3KueJKiVz2tJv0VTJjeHx8Zwfsi63fxnhkEYZFHK+3QWWax5MvaNNyfbLCO8M7S8EWPNXLXBwBBuFw9btrHO3LHRm/Iucq521taBaJjWBaQwThwkRvSO6xKRpDWA3N7qAOIuuMO0uI5swe0H7K0zY9iUws+pd6gAj0s5O2Vc0z6qzKGNtYCy8zPZu3Xc3h1Xyd2LV7hY1ctvtLS6sqX+dUSHxcVtLT7oONlvKkfTTNG3jI0etcVtdWeUYiImuDmRN5HmqMyyO86Rx9a8k34rl0npq0897lYyZt6qjCIi9U5wiIgCIiAIiIAiIgCIiA7HANoaWnwQ0lVJlew2bpyUluOYeT84HsXCrK5smmjN2y+9n1KLaHCd20eWRiwWz4ewt4IFbF7V8oWVbwKqL+Vn0H4Roy42qY/7lZYbV0WQu8phzE+mF8sS5WUdJGLuyFkPsQq6Z2m/iP+IKprallJK90Ug7spXzTM4fzH2rO9k9N3tV3p02rEsja4O5pjLila2OaUlvE68AuiZhtI2PJuWEd41XyeOqqI3XZM9p6gqQzGMRj82smH+JbTi3xHhGOKKivq5Z2mIwOwqsbJTOLWu4fovMuOVckeQZWk6XA1XHSYziE1t7UvfbhmWY8XqWODjldY31C0VV9StmUoTUnsdI7WlwKSeMSTSZS7UC1yo9XQzYZMyQHML3DgolJt29oDaikBA5sKm1G0uGYnSiIvdE8kGzwsvJNP6ujSWDHt+nss6XG2ytAMTs3MjgvEmapqC8Mu49FFptzuxuXNc3qCrnDg0QXFrk6rzpy8k6XCOjGpNJSK+SJ8fntIU+kqoxEGPOUt6qRUta6B4dwsqVZP8ApS4NOiXXVDZSGs1A5qIttLCJpQ08OJVi+ihLLBoB6qNssn1Cr5IeHuY2Y5rAkaKTiDmbi1xmvoq1wyuI6FYJJ46qFOo7aIviggFyApLKGV7M2g7io7mlri0ixCo4tctAnVFLEymLm6EDjfioCyXuLQC4kdFhTJpvhAIiKhAREQBERAEREAREQFlhnyL/ALSnKDhnyL/tKau/F7UaLoyiItCQiIgCIiAIiIDCqcUY11Q3M0Hs8/Eq2VXifzgfZ/MrHN7SslaKx9FTv4xN9S0Pwqnd5uZvrU9Fx2zB4oPtFS/B/Ql9oWh+FVDeGV3gVeorb2ZvS42c2+jqGcYnepaixzeLSPELqV5cxruLQfUp3mL0a+Gcsi6R9HTv86JvqWh+FU7uAc3wKtvRm9JNdFEitX4P6EntC0PwmdvmlrvWp3IyenyL4IKLe+iqGcYz6lqcx7fOaR6lNmThJdo8oiwpKhZWEQGVhZRAYWUWEBlEWEBlFhEBlYREBlFhEBlFhEBlERAeJomzR5HXt3KN8HQ/1e1TEUptGkcs4qkyIMOg/qPrW2KmhiN2MF+p1W5E3NkvNOSpsIiwoMgsrCIAsrCIDKLCIDKwiIDKwiIDKwiIDKLCIDKLCIAiyiAIiIDfDWTwkZHm3QqfBi44TMt3hVKKrimbQzTh0zpYqmKYdh4Pcty5UOLTcGxUqHEaiLTNmHQqjh+Drhq1/kdAir4cVifYSAsP4KayRkguxwI7iqNNHVHJGXTPaIiguEREAREQBERAEREARYW2RsYjYWOJceKmgeGPLHhzeIXqaZ0zszvBeES3VEhe4HBkzHO4AqZHQNdCHFxzEXUBwyuIPJWcXGmxyi1qZ4tw7tA3GgVUil09FvY87nWB4Kzcsj4RPZFYAXgHgSrtsbAzKGiy5TFsWpMNkMYkE0g/lYqGs2sxKdm7jkELP6ePtXTp8M/lFdyXZf45BFTVLnNcxrTqRfgqSXEqaP8AnzHuVDLPLM4ulkc9x5k3XhepCUkqZxSwRlKzoo9pIKeK0VEJJPSkP5KuqcZqZ5C5oZEDyYFXLCj5suoxqqJUmI1krQ19TKQOWYqMXOcbkknvKwiikXMrCIpICIiAIiIAiIgCIiAIiIAiIgCIiAIiIAiIgCIiAIiIAiIgCIiAIiIAiIgCIiAIiIDdBVT07g6GVzD3FdFhW181MQ2pbnb6QXLos5Y4y7RZNo+mR4q3EoxuHtLTyHFSRh8pbe4B6L5jSVc9HM2ankLHtN9F3mz+1kVdlp6y0U/AO/lcuSel5tuzWMk+ybG59NPcjUcQpb8RbkOVpzd60Yg5rqjs8hqoy4nJwbii90Zs5xJsSVjgVb0kbGwNIHEalRsSja3K8CxOil4mo7rFfJuirYt0LmxA4Kumk3srn8ASvC3UtPv32JsBqVDnKdIi2zSpdAYg52e1+V0q6MQszsNxzBURRThLkdG2ryb9274dy1IsuY5oBLSAeaq+XYMIiKpAREQBEQNLuAUNpdkpWEW1sDjx0WxsTW8rlc09VCPXJpHFJknDPkXfaU1R6PzD4qQvW009+JSJargyiwsrcgIiIAiIgCIiAwqvE/nA+z+ZVoqvE/nA+z+ZWOb2kPoiIiLiMwiIgCIiAIiIAiIgC8lrXcWg+IXpEFGh9JA/zomrQ/Cqd3AFvgVORTbKPFB9oqn4OP5JLeIWh+Ezt80tcrxFbezJ6bG/g5x9DUM4xH1LS6N7fOY4eIXUryWtPEAqfIzJ6NfDOWRdI+kgf50TVofhdM7gC3wKlTRk9JL4ZRIrZ+Dt/klPrC0OwmceaWuVtyMnp8i+CAikvoKlnGMnwWh0T2+cxw8QptGThJdo8olkUlTCLKwgCIiAIsrCAyiLCAysIiAIiygMIsrCAIsogMIsogMIiIAiIgCIiAIiIAiIgCIiAIiIDKwiIAsrCygC9MkfGbscQe5eUQlNrosIMVlZpIM4/FT4MRgm0zZT0KoEVHBM3hqZxOqBBFwbjuWVzMVTNCbseR3KfBi5FhMy/eFRwZ2Q1UX2W6KPDWQzeY8X6Fb1WjpUlLoyiIoJCIiAIiIDLWOd5rSfBY4cVNoZ442Oa8gG97qNUPbJM5zRoVdxW27JPbayVseQEdLrRqT1KLfDPT0dNLU1Dg1sY5qYpzaiOyJPKynidJM7K1vElc3i21NRUxeTUhMUI0Lh5zlCx7G5cXqifMgaewwfmqlelg06x8vsylL4Rkkk3JuVhEXWUCIlwgCLBeEBc49lpPglijKKRBh9fUG0VLK7wYVYQ7J4xNb/AEfIP6zZV3JE7WynS4XTw7CYg+29niZ4XKnRbAMFt9WOP2WqvkRbxs4q46rGYL6FFsLhrfPkmf8A4rKXHsfg8dv9HLvtOKr5UW8TPmWYJm7ivrEez2FR+bRxesXUmPDKGPzKWEf4Qo8xPiPkADzwY4+AXttPUO82nlPg0r7E2mgb5sMY8Ghegxg4NaPUo8w8SPkDcPrX+bSTH/CVsbg+JO4UU39q+u2HRE8zJ8SPk7cAxZ3Chl9YWwbNYwf9yf7QvqiKPMx4kfLm7LYy7/dCPFwXobJ4wf8Adh/cF9PRPLInxo+ZfwjjH/Dt/vCfwjjH1Df719NRPLIeNHzL+EcY+ob/AHhP4Rxf6hv94X01E8sh4kfMv4Rxf6hv9wXk7J4wP92//YL6eieWRHiR8tOy+MD/AHR3tC8nZrFx/ub19URPKx4kfKHbP4q3jRSeoLWcFxIcaOb+1fW0U+ZjxI+QOwuuZ51JMP8AAV4NFVN408o/wFfYrDosZW9B7E8z/BHiR8aMEw4xPH+EryWuHFpHqX2UxRnixp9S8upad3nQRnxaFPm/YeI+N2RfXn4ZQv8AOpYT/gC0SYBhcnnUcXqFlPmRHiPlCwvps2yOES3+Icw/0uVZVbCQuv5NUuaejxdSssSHjZwqK9r9lMTowXCITMHOPX8FSPY5ji17S1w4giy0Uk+jNprs8oiKSAiIgCyCQbjQrCIDqNnMbaZmUuIPOU6Nk/VdhUUbWxbyJ1xxXyhdZs9tQYYPIq03ba0ch5dxXHm08Wm0jWEvhnSw1ckLcosR0K8SSSVEgvqeQC1AggEG46qVh5aKjXpovOTbe1mhrfSzMbmc3RKacwPuBcHiFcSFoYS7hZUR4m3BWnHxtNEtUSqmsMzcgFhzUVFax0kW6ALQbjioUZZHZHZVA2IKmVFWyWnyNbr7lFlYGSuaOAK8qm5xtAItkUEkps0e1e/J8ps/iFjPJGEdz6LRg5dGhe2xOd3BSA1reAXpcOTWt+02jhXyamwtHHVbAAOAssouOeSc+2bKKXQREWZYlUnmO8VIUek8x3ipC+q0X2InLP3GURF1lQiIgCIiAIiIDCq8T+cD7P5lWiq8T+cD7P5lY5vaQ+iIiIuIzI0tfSQyGOWpiY8cWueAVsgqIahpdBKyRoNiWm+q4vF2OqcarMnFlz/aNfcrHY+os6emPMB49x/JbvElGy1cHUKJ8J0ANvLIL/eBZxOpFJh88x4tabeJ0C4B8TmxMkPB97epRjx7lbCVn0dj2yMa9jg5rhcEcCF6ULBnZsIpT/ywFMvZZNU6IMooxxCjD8hq4A7hbeBSAQRcG46hKaIMotcs8MIvNLHGP6nALBqIWwiV0rBGRcPLgAfWlMk2otENZTTuyw1EUjujXglb0aIC0VtUyipH1EjXOYy1w3jqQPzXuWaKFueaRkberiAFXYtVU1Tg9UIZ45CGXIa8EjVWjFtknvDMZhxOZ8cMcjcjcxL7fqrJcrsf84qfsD3rpZaiGAXmmjjH9bgFOSNSpBm1FFbiNE5wa2rgJPLeBSb6X4qjTRBlF43sZNs7b+K9JTBlYLQeIB9S8iRjjYPaT0BXtOhRpfSwv86NvsWh+F0zuALfArOJYlDhsTZJw9webAMGqrW7VUZNjDOB1sD+auoyfKKvFGXaJT8Hb/JKR4haH4TOPNc0qzo62nrot5TvzN4HqPFbZpY4InSyuDGNFySlyToxemxv4KB9BUs4xk+C0uikb5zHD1KZJtTQsflayaQdQAB+JU2gxWjxG7YXdsC5Y8WP7q31JW0Zy0S+GUaLpX00L/OjafUtD8MpncGlvgVG9GL0cvhlCiuH4Oz+SQjxUd+EzDzXNcrb0ZPT5F8Feikvw+pZxjJ8FpdDIzzmOHqU2jNwku0aXyxxmz3tae8r00hwBBBB4EKsxQWqG/ZU6ksKWPl2QruPCZrPCo41L8m5Fi4JtcLN1UwphRZa+OKQsLXEjopNweYPgqevFqx/q9yvFJvk6NPjU5NSLgG4B6rK8ggAageKyCDwIPgqGDRlFgkDiQFm99UIpmEWVhCAiIgCIiAIiIAiIgCIiAIiIAiIgCIiAIiIAsrCygF7cCpMNfPDwfmHQqMiirLRm49MuYMXjdpK3KeoU6OaOUXY8Fcwste5hu0kHuVXBHVDVyXuOqRUUGKTx2DrPHfxU+HE4JLB5yO71m4tHXDUQkWVPDvpQy9lmpg3Dw29wRcLVFLYh8bteoXp8jpHXeblLW2vk3TTPK9RRulkDG8SvK2U0u5mD7XHAoqtWSbaijMEJkLxZoue5cBjmKur5yyNxEDDoOveuj2yx5vk4oaV3afrIeg6Lh16mDDGP1mc38IysIsrrMjC9MY+RwZGxz3HkBddHgWyc+IBs9VeGA8B/M5dxQYVRYfGGU0DW/1WuT61lLIlwjWONvs+c0my2L1liIN2083myu6TYEmxq6u3dGF3CLJ5GzVQSOfptjsJgsXROlP9blawYbRU4AipYm26NCloqW2WpGA0NGgA8FlZWFBIWVhZQGFlEQBEWEBlFhEBlFhEAWVhZQBERAEREAREQBYWVhAZREQBYWUQBERAEREAREQGERAgCrcTwOhxNhE8ID+T26EKyRE6Ias+ZY5sxV4VeWO89P6QGrfFUIcCvtT2te0tcAQdCCuE2q2V3QfW4ezscZIxy7wt4ZPhmUsf4ORReA63Fewt7MWgiIhAREQHT7M7QMpnCjrwHQuNmvPFv7LqaiNscgMbrtIu0hfL10OA426JzaWqfePgxx/l7lxanBcbiuTWMvg6x0sjxZzyR0ut8FE+ZmYnKDwUbKdNDrqFb00jTC0HQgWIXnw2uVTZrFWVk8DoH2d6ivcdTOGZGm4UurLJHAcbLSBZcOfVrFJxgaxxXyaBC5xu48VtETWcvapFNlzm/HkvdVl0txWUozyYXlcv+DRRipVRpjeYzcLy4lxJPNEXA5ya23wa0lyEXt8eVodfivCicJQdSCdhERUJCIiAlUnmO8VIUek8x3ipC+q0X2InLP3GURF1lQiIgCIiAIiIDCq8T+cD7P5lWiq8T+cD7P5lY5vaQ+iIiLXO7JBI/wBFpP4LjXZQ5LB7Ve0E5OrZBIfb/wC1GwuV2G42xsmga8xv8L2UnZTtYq93SM+8JtTTGDEmztFhKL37xx/Jdl/Vt/Yt80Tdrqq0cNI3i853eHAf57lAx2l8josOi5iN1/HQn3r1EfhnaCJx1ja1rj4AAn8VM2xb8XSO6Fw936KsfpaiP2LHZx2bBIL/AMuYf/sVQ4tiNRimIeR0xIizZGtGmY9SrfZZxdg7m82vcB+BXP4G8RY3BvdO0W3PUiyiMfqkwWztk2Cn7FQ4z25js3UDBcQnw6vFNM47pzsj2E+ab2uF2a4PEB5RjkzYeL5soI63UY5OaakQuS12xYN5TP5kOHuWrCsDOJUbJ6mpfk1DGDWwBtz4KRtiexSeLvyVhs0f9SQdxd/3FNzjjVD4OaxjDXYTVM3chc14zMdwIsurpK3/AFLHWTG5EWZ3eQqbbHzqXwd+SkSh38GjJx3bfZmF0f1RTY+CmiZVY/idnutfU9GN7lY4hs3DS0Ms8U8hdG3NYjivGx7miqqG37RYCPC6v8X+iqv7p3uUym4ySXRL7KHY/wCcVP2B71ZV2z8VdWPqJZ5AXW7LQOQsq3Y75xU/ZHvXrFMXq6jEDQUDslnZMw0Ljz15BRJNz4I+TziezcdLRSTwTPcYxmLXAahbtkqp72TUz3ZmMAc2/LqPctNXgdXHQzT1Fe55YwuLBcg91yU2OH+kVJ55G+9S+YPmyfgrcWpTh2KuDNG5hJH4Xuuvq6xrMHkqwdDFmb4kae9V+1VGJqEVDR24Tr9kqnlry7ZqGmvd29Lf8I1/MJW9JjskbJUpkrJKkjsxNsO8n9l1qr8Do/IsMiYR239t/iVYLHJK5FWaZ6WCpLTPEyTJwDheyrMbw2gGGzS7mOJ7G3a5otryCn4i2qdRvFEQ2c2yk2011XJYlS4u0b2vbJJG03uXXaPYrYk2+yUT9j45A6ok13dg3xK87X1TjNFSg2aG53AczyUzZ/GGVNqR8TIpGi7AwWaf3VXtW0jFQSNHRi3tK0SvJyT8l5huD0bMOiEtOx75GBz3OFzchczUsOEY2RFe0Tw5uv8ALxt7F2eHyCXD6d7ToY2+5cltGd9jj2R6us1vrsoxtuTTIR0+K15oKA1DA17riwJte6PqTPgzpg4NkdBn7B1aSLqs2rpmeRw1BvvGuEY10tYlb6DDoKXB31EWbPNTXdc3Grbqm1UmD3s3PLNhjpKiVz3bw9p5vporcEEaahcrgWEw4jh5fUSS5Q8hrGusBw1UjZreQV9bSZy6KIkC55g2ScE22gzo1ggHiAVlFiVOQ2ta1uIQ5QB8Vy8Spz6GF2zIlDe2IA6462VftbI1+JsaDcsjAPtJV5Ox0WzJZbVtNY/26rqbajElxTSs57Z2kFXVStzZcsd/xCnY3hz6fD3yFwLQQPxWnZBwGITNPExX/EK52k+hZvFvvSTayJFJYoue5nPYLTyzRSujYXAEXsomKMdHWua8FpAGh8FfbHn/AEep+0PcqvaYg41NbkGj8ArJ/W0QsKWRyPVdDvKU6dpuoUbC32kfGeYuF3Hk8L2DNG06dFx0tK2g2hbC4ERGQW+yVEJbk0ZrC9jgaMUfmmYwa2HvU+njMUDGHiBr4rVR0XwjjkoYbRRuJueg0Cun4RKPMe0pOSVIxzYpqCgkVyKU/Dqlv8l/BaXwSs86Nw9SpaOF45LtGtEIIRSUowiIgCIiAIiIAiIgCIiAIiIAiIgCIiAIiIAiIgCysLKAA2KscTroKuKFsMO7LBqbKuRLLqbSaRsjnkiN2PIU+mxZ+YNmaCCeIXmgwaproTLHlawaAnmoM0T4JXxSCz2mxChx/JpGWTGlL4O/bFCYBYNykcVQ19Syjp5ZieywG3f0VEK2pEW5E7xH6N1V4pVyOaKcvJaNSLrSMFkkkjtjqlN0kQaiZ9RO+aQ3c83K1Ii9RKlRcLstktmhKG19czs8Y2Hn3lVmyeC/CdbvZW/6PEbu/qPIL6U1oa0NaLAaALLJOuEa44XywAALAWAWVlFzm4WFlEAWERAES6wSBxICAyiiT4lRwfK1DGnxUR+0mGM/29/AFV3JGkcOSXUWWyKoG0uGH/b/AP6le27Q4Y7/AHlvrCbo/kt+ny/9rLRFXDHMOPCqYt8GI0lQ8MinY5x4AFTaKvFNctMlIsEgC5UaTEqOJ+V9RGHdLpdFFFy6RKRaIaynnNopmPPcVvupDTXDCysIhBlEWEBlFhEBlFhLoDKwERAZRYuiAyiwiAyiwiAyiwl0BlFhEAREQBERAZXlzQ4EEXB5L0sID5xtjgHwfUeWU7f9HlOoH8pXMg28F9lrqSOupJKeYXY8WXyPE6J+HV8tLJxYbA9RyK6McrVGM4mkIvLDbRelsYsIiIQFlYRCTstl8fEkYoKx2o+SefcumXyhpLXAtNiOBC7vZnF/hGHcSn/SGD+4dV4HqujlJrLjR14Mi9rL6Jm8eAtz6YBt2nULTG/dvvbxW99S0ts0G687TrT+J+Ts6Jbr4IyE34osLzrfXwaHsRuLcwabLwpbJ2COx4gcFFJuSV058WOEYuErsrFt9i5KLC9MDSe0bBc6Tm6st0YRCiq0SERFAJVJ5jvFSFHpPMd4qQvqtF9iJyz9xlERdZUIiIAiIgCIiAwqvE/nA+z+ZVoqvE/nA+z+ZWOb2kPoiKNiDZH4fUMibmkdGQ0DmSFJRcadGZzWzeG1dHWySVEJY0x2BJHG4U/aKhkrqANhZnlY64HvVsiu5ty3E3zZRbNYZLRtmlqY8kjiGgHp/n3L3tLRVFbTwtpozI5rySBbTRXSJ5Hu3C+bKfZukqKOjkjqYywmS4BPKwUDGtn5XTuqaEXzHM6O9iD1C6dEWRqVizkhVbQOh8n3Ml+GfJ2vapuB4C+llFVWEb0eawG9u8966BFLyuqSFlDtNQ1Vb5OKaIyBma9jw4KbgNPLS4XHFOzI8FxIPirFFVze3aLOe2moKqtmg8mhMgY03II5qyw6lcMHjpalljkLXtKnojm6SFnGT4RiOG1m9o2ukDTdj2am3eFKkdj+I074nxCKMt7XZyl3cupRX8rfaJs5zZnD6ujqZX1ELo2uZYE21N1DxLCq6lxN9VSMe9peZGOYLkE62suvRR5XusWcu449iMD4nxiGMtOYluXN3dVs2ZoayjqZjUQOjY9lrm3EFdIsI8lqqIs8zRtlhfG8Xa9paR4rhMLpPKcVipybsa+7vAcfcr7GdoDSyS0kEREoFi9x0FxyHrXnZbDnxB9ZM0hzxlYD05lXhcINslcI6JERc5ULXO6JkD3TW3Yac1+FlWYpi09FUiCCjdMS0ODhc+4KslgxrGXBszfJ4eh7I9nErWMPlslIg7PRukxqIxg5W3ce4LpMbwkYnC0scGTMvlJ4HuK3YXhcOGwlkfae7z3niVOUzyfVaJbOQgo8fo2mGAPaw8g5pHq6KZhGATMqhV17rvBzBl7m/UldGih5WyLK/G6J1fhz4Y7bwEOYD1CiUIxI4fLS1NM1gZCWMdfVxtYBXaKqnSoWVOzlLPSYe6Koj3bt4SATysFqwejqYMWrppoi2OVzi0349olXaJvfIsLl8RmxtldO2nE+5LuzlbfTu00XUIkZbfgHI4dgNXU1Ymrw5jL5nZjdz11U0TZoHwuHZe0tPgRZbEUym5OxdnEtw7FcMrN5BC9zmmwcwZgQpdTHjuJU7myxBkY1yABuY+9dWit5m+aJsodmKKqoxUCpidGHZS2/PjdQMbwquqsWnmhpy6N2WxBGtmgfkutRQsj3WRZ4iBETAdCGhc7thEMtNONHXLT71e1tU2ipX1D2uc1nEN4rkqyrqNoKyKKGLK0eaONupJU4k73EouNlKXdUDqh3nTO08B+91erTSwNpqaOBnmxtDb9VuWc3udkBYIB4hZRVINboIn+dG0+paH4dTO/kt4KWimyjxxfaK1+DxnzXuHitD8HkHmPaVcop3Mzenxv4OffhtS3+S/gVofTys86Nw9S6dYsCrb2ZPRx+GcqQRxFkXTugif50bT6lofh1M/8Akt4Kd6Mno5fDOfRXL8IiPmvcFpfg8g8yQHxVt6Mnpsi+CsRS34bUt/kv4FaX00zPOjcPUptGTxyXaNSwskEcRZFJSjCLKIDCIiAIiIAiyiAwsoiAIrHA6enqK7JUkZcpIBNrlecagp6euLKY9m1yAeBU1xZp43s3kvCsdFDS7iSIuAJLSCqusqDV1Mk7hYvPBaVPwehbX1oiebMAzOsptvgtvnkqBXucGtLjwCo5XmSRzjzK7LbKkpMPoYmwMyyyOtoeQ4ri126eG1Wzrx4Xj77MLZBE+eZkUYu95DQFrXVbDYaKiufWSNuyHzb+kt5OlZvFW6OxwbDmYZhsVMwdoC7j1PNT0Rcd3ydSVBZREJCwsrCALy97WNLnEADmVrqqmKlgdLM4NY3iVw2M47PiDyyMmODkBz8VSc1E6tNpZ53x0XmJ7UwU946Qb140zcguarMYrqxx3k7gPRabBQEXLLI2e/h0eLEuFbMkkm5N1hemxvebMaXHuCkswuuk82lkPqVabOhzhHtkRFNOEYgONLJ7F5OGVo40svsTayvmxv5REVvsu3NjUZ6AlQDQ1Q408v8AaVNwhs9HNLO6J7ckTjciytFNNGeolGWJpPssdpMdkfM6kpX5WN0c4cz0XNEkm5JJ70e4ucXE3JNygBcbAXPQKJScmWwYY4YJI9RyyRODo3uaRzBXWbPbQOncKasd2+DX9VyHBZa4scHNNnA3BCmM3FldRp4Z40+z6siqdn8TGIUQzH41mjgrZdidqz5fJB45OMvgyiwikoFzW0+K1VBURMp3hocLnRdKuK2zdfEIh0Z+azyOonZoYKeZKStEYbT4kOL2H/CulwbEZ6zCn1M2XO29rDouBXaYH2dmHnucsccm3yelrsGOEFtjXJWfxbWhxvHGR61Io9qqieqiidCyz3WuCuXPEqXhIviUH2lVZJWb5NHhUG9pfz7WyQ1Ekfk7SGuIvdBtkedL/wDsuZqjeqlP9Z961I8khHQYHFWjrhtlH/NTO9q2N2xp+dO8LjUTyyD9Owfg7YbXUZ4xyD1L23aygPHOPUuGRT5pFf8AbMP7n0KHaLDZjbygNP8AULKwiqIpheKRrx3FfLVthqZqd2aGV7D3FWWZ/Jhk9Kj/AISPqSLjMN2qmhIZWN3jPSHFdXR1sFZEJIHhzStozUujy82myYX9SJKLCK5zhFlYQGUREBhcZt/hmeCOvjb2mHLJbpyK7NRsQpW1tDNTvFxIwhTF0yGrR8aXtpuEqIXQTyRPFnMcWn1Lyw6rrRzNHtERWKBERAFupKmWjqWTwuyvYbgrSiPkk+mYbicWK0rZ2aOtZ7ehUtfO8CxN2G1rXEndO0eO7qvo2VroWzRuDmOFwQvk/UNDPHkc0vpPQw5VJV8kmCJu7BIuStVQwMeLcDyWI5nMbbiF4e8vddyyy5sMsChFcl0pbrZhZYwvdYcViy9Rv3brrixqO9KfRd9cB8bozZy8LZLLvCNLALwmZQU34+hG65CIiyLBFi9lgvaOasoSfSItImUnmHxUhRaJwcxxB5qUvqdGmsMUzmlywsoi6ioREQBERAEREBhVeJ/OB9n8yrRVeJ/OB9n8ysc3tIfREREXEZhERAEREAREQBERAEREAREQBFqfUQxvax8zGvdwaXAEragCItcs8UNjNKyO/DM4C6kGxFriljmZnie17eF2m4WxQDQ6kpnzGV0EbpD/ADFoJW9EU2AiIoBhZREAREQBERAEREAREQBERAEREAREQBERAeJI2TRmORgew8QRcFeYYIYARDEyMH0W2W1FNgIiKAEREAREQBERAEREAREQBERAFjisogNboY3+cxp9S0vw+mf/ALMDwUpFNsq4RfaK5+ERHzXuC0Pwd48yQHxVwinczJ6fG/goH4ZUt4NzeBWh9NMzzonD1LpliytvZlLRxfTOVII4iyLqHQxv85jT4haH0FM/jGB4Kd5k9G/hnPIrp+EQnzXOavEeEBsgLnhzOYsp3ozelyFRa571smp5acgTMcwuFxfmrd2ExZg5j3NI4LNfS1NaWl8rTkFhpZSpol6aSTsowbcOKHXnqpb8NqWcGZvArXHDJFMx0sTsocCRZSmjHxyXDRl1DVNh3zoHiPrZYoquSiqGzRcRy6hdlNiFGKEvMjC0t83n4WXDPIuSNBxV2q6NsuNYmnFmjabFX4pWMLm5RE2wAPPmqdepX55XO6leV6kFUUjsTb7A4r6nszQ+QYLBGRZ7xnd4lfOsDpPLcXpoLXBeCfAalfWgABYcAssz+DfEvkyiLKwNgsLKwgC8SytijdI8gNaLkle1ye1uKG4oYjbm8j3KspbVZtp8LzTUEVOOYu/EqgtaSIGmzW9e9VSKVh1DLiFU2GIeLugXE7kz6iMYYMddJGulpJ6yYRQRlziuqw/ZWGFokrn53cS3gArCOOi2foLusDbjzcVyuK49U4g8ta4xxcmg8fFbbYw77PPeXNqnWPiP5OklxTCMMGSMMLhyY26hS7YRg2ipifE2XJIq+V/BtH07Evdyzqf4xd/wg/uXpu2Lf5qT2OXKIo8si/6DB+DrhtfAeNK72rXXY7DiOGVMccTmODbm65VSqU2pao/0gfipWST4ZR6HFCpRXJFV1srG2TF2hwBs0nVUqvtjxfFnHowqkPcjfVusEv4J20+CtEZrKZliPPaB+K5NfRIsQjqa+poJALt4DqLLjcdw12HVzmgHdP1YfyWmWK7Rx6DPL7WTv4PGD4g7Dq1sovkOjx3L6LDK2aJsjDdrhcFfK11eyWK2/wBCmd3xk+5TinXDI9R025eSPaOsWVhF0nghcPtif9atHRi7hcHtc6+LkdGBZZvaej6av65SLtcM7Gybj/Q4ril2sHZ2PJ/5RWOL5PS9Q6iv3OKU7BhfE4u6/uUFT8E+kWHo13uWcezsy/bf8EOY3meerikERnmZE3i8gBeX+efFSsKGbE6Yf8wIuWTJ7cba+EWh2TrrXDoz61rOy2Ijkw+tXW0uK1OHOgbTOAzAk3F1SjanERzYfUtpKCdM83Fk1eSO+NUeHbM4mOETT4OWp2z+Jt/3YnwIUwbW1w4sjPqXtu19WPOhjKrWP8mm7Wr4RTTYfVwX3tPI23co1rLqotr2u0qKXTq03UsMwXGm2aGslPTQpsT9rJ/V5cf3YcflHFKTQV89BOJIHkdRyKnYtgM+HXkb8ZD6Q5eKqFRpxZ1xljzw45R9GwjFYsTp8zTaQec3orFfMsNrpMPq2TRk6cR1C+jUlSyrpmTRm7XC66cc9yPn9bpfBK10yQsLKwtThMoiIAsLKwgPmG2tH5LjsjwLNmGcePNUC7z/AOQ6bNSU1SBqx2U+tcEumDtGElTNoRYYdFlamQREQgIiIAuw2Qxo7o4dO6/OIn3LkF6ikfDK2SM5XNNwQsc+PyY3BfJeEtsrPqi2QAGUZuCiYHVRYrhrJmutIOy8dCkrpI5Cwu1BXy0dDlxTUpfB3vKtpazBu6N7KAXtHEhR3yyPFnPJCRwyS6saSAunUYFnkmuDOOSujcZmDndb2xF0G8B5Xsq9zS1xDhYhexNIGZA45VSGkxR9yseaRkzu6WXkyPPNeUV1hgukUc5P5BJPErCyi0SS6K2WWGfIv+0pqhYZ8i77Smr0MXtRddGURFoSEREAREQBERAYVXifzgfZ/Mq0VXifzgfZ/MrHN7SH0RERQMYqamloxJSR7yTOBbKXaa9FxpW6MyHHjxkxfyFtP/tCwvLul9bepXa+fU9TUNxPymKMOqM7nZcpOpvfT2rqsEra6skm8ti3YYG5RkLb8eq2yY66LNFui5zGNoHxTmloQHPBymS19egCiS/xFBF5Q90uQanUGw7wqrG2uRR1yKhwPHnVsgpqoAS27LxoHfur5UlFxdMjoj4g5zMPqXscWubE4gjkQFxtNW4tVSGOnnmkcBmIB5LscS+jar7l/wD2lcnsxNHDihdK9rGmMi7jYcQtsXtbolHsjaFv/FerVdDgflXwePLS8y5z5/GykeXUl7eUw3P9YWjHJpqfC5Zad+R7LG/HS+qq5OXFUOywRcXT4/XiCSJrnSzyOGRxFy0c7BWGATYnLiBbVvmETWFxD22BPsR4mlyKIeKYNiE+KyuZGXtkddr7iwH7LrIWOigjjc7O5jQ0uPOw4rlarFK9mNOpxUuEYmDQAANL8F01bVx0VK+eU9lg4cyeinJuaSDJC53bBv8Ao1M7o8j8FAbieMYpUObSFzQNcrLANHeStGLDFWQxsxG5Zmu1xsdfEK0Me2XISOg2WH+p2973K4VPsv8AQzPtu96gPj2kne4gujbc27TRos5RuTHydOi4yoq8bwx7XVMjwDwzWc0roaaslxLBzPTHdT2I62cP1/NRLG1yRRZIuVwbG6ybE44aqXMx9xbKBrbRXOO1klFhr5InZZC4Nabf570eNp0KLFFTbOVVXWwSzVUmduYNZ2QPH8lcqso7XQNUtRDCbSzRsPRzgFiOqp5XZY543u6B4KrMSwFuI1hqH1BYMoaGht1RYxgr8KbHMybOxzsoNspB4haRhGXyEjtkVZs9Uy1WFsfMS5zXFuY87KzWbVOgERQsVrnYfROqGxiQggWJtxUJNukCaijUFSauihnc0NMjb2BvZSU64IPEjxHG57tA0ElcO/FcSlMszKiURh2tjo297BdFtPVeT4YY2mzpzl9XP/PeoeF4aJtm5wW9ue7m+rh7vxW+NKMbZZE7ZutfWYed88vljfYk8eoVuuN2WqdziZhcbNmblt3jUfmunxSWSDDZ5YXZZGNzA2BVMkKlwQ0S0XO7O4pWV9bIyolzMbHewaBrcfurHHKqajw180DssjSNSAeaq4NS2ivgsUVLs3X1NfHOal+ctIA0A9yh4vjtQaw0eHixDspcBcuPQKfG7oUdKtNTWU1LbyiZkd+GY8Vz09Pj9NTmodVZsou5gdcgexQqKJ20GIPNVUZJAwEWbxA00/zzV1iXdk0dnG9skbXscHMcLgjgV6XO43V1OEQ0kNJKA3IWkloN7WVpg08tThkM07s0jwSTYDmqOFLcRRORc3tDitZRV4ip5Q1hjDrZQdblWra3c4Kysn7REQeeVyQFDg6T/IonouQhrMbxWR7qVxaxp1DSGhvt4qxwiLGY64Cuc8wZSdXAgn1KzxV2yaLDFcQGG0om3e8u4NteyYTXHEaPyh0Yju4iwN1z+0tZVvlkppIrU7XgsflIubdVow3EcTpaMR0tPniuTm3ZKusX0WK4O1ReYyTG0u84gXXpc5UIiIAiIgCIiAIiIAiIgCIiAIiIAiIgCIiAl09EJos5da/BRZGZXOadbGy9x1EsTS1rtFrJuSTzV5ONKiXRrdBE/wA6Np9SgYxQwQ4PUVQYG5RYd5Ks1TbWVmXCI6UcXyXPgFpgV5EmZyjFq2jjlhEXtGR1mwFLvMQmqSNImWB7yu/XM7C025wYzW1meT6houlXJkdyOqCqJlERULhYWVhAR62pbSUkkzjo0XXzSomfUTvlebuebldftlVbuijpwdZHXPgFxi5s0uaPf9MxbYOb+T0xrnvDGi7ibABd3hlLDgmFGWYgOtme78lz+ydD5TiG+eLsiF/XyUja7ETJOKON3YZq+3MqIfTHcNU3nyrBHr5KjFcSlxKqMjyQwaNbyAUFFYYRhcuJ1ORukbfOd0WXMmeh9GCH4SIcFPLUPDYY3Pd0AVvT7LV8oBeGxjvOq7Ggw6noIRHCwDqeZUuy6I4V8njZfVJt1jVI4o7IVf10a8nZKtHB8ZXboreKJh/uOf8AJwh2VxEcmH/EvFRhNTh2HTuqGtAcWgWN13y5/bE2wto6vCrLHFJtG+HXZcuSMJdNnELodjRfEZT/AMv81zy6TYtv+lznowLHH7kenreMEiFilW+m2imniNnMeumqoocfwdr47Z7Xb3FcfjJvi1Sf6yp+zOKeRVe4ld8VJpryKvGVSafRy5sDeKOSHuSKWWN0Ujo3izmmxCzFK+GVsjDZzTcFdNtZhevl0I0Pnge9css5RcWduDLHPjv/AMn0fBsQZiNE2QHtjRw6FWC+eYBiZw+tGY/FP0cPzX0Fjg9gc03BFwurHPcj5/Wad4cnHTPS4Dao3xqTuAXfr55tIb41P6lXN7Tf0tf1n/BVrtZOxsd//UFxS7Wt7OyDfu2rLH8noa73Y1+5xSsMF+eOPoxuP4KvVjg2k056QuWcezsz/bZXHiVPwQXxem+2oCstnm5sZp+43Ux9yIzcYpfwWe2h/wBKgH9JXNLodsnXxCMdGLnlOT3My0XGCIRXuEbPfCdHvzOWakWy3Uw7HPt2aoetqLHJq0Ja3DGTi3yjll6Y5zHBzXFpHAhXlTsrWxNJjc2S3IaFUksUkMhjlaWOHEEKHFx7NcebHl9rs6bA8f3wFHiBDg7QPPuKrdocK+D6oPiHxMmre7uVQDY3XVvk+FNlXOfrJDz8FdPeqZxzx/psqnDp8NHKLrNja0kSUjzw7TfzXJq02cmMOMwHk45Sq43Ujo1mNZMLR9DRAi7T5UyiIgCIiAo9r6fyjZ+oFrlgzj1L5Wvs2Jxb7DqmPjmjcPwXxoixI6LfF0ZZOz0zivS8M85e1sjBhERSQEREAREQF5sti5wvEAHn4iXsvHToV2U0m+kL+RXzJfQdjqmPEKEsl7U0PZIPTkVxarE5U0awd8ElWNDPG2ANc4NI6rxX07GMD2C2tiFBXBzjka9M31kjZJyWcOF1oWWtL3BrdSVumpJIWZnWI7lR3K2R2a4WtdK0PNmniVmoYxkpEZu1a0UXxQCIiggssM+Rd9pTlBwz5F/2lOXfi9qNF0ERFoSEREAREQBERAYVXifzgfZ/Mq0VXifzgfZ/MrHN7SH0RERFxozOJwX/APJI/tv9xXZTuLKeRw4taSPYuJnL8Jx50hbfJIXAdWn9iunw/F6fFJHwxRyCzLuLrW8F0ZE3Uvgszm9m2NlxqMv1IBcL9V2xAK4aop6nA8SbIBcNddjraOHRXEu1cHk5MUEm+toDawKZIuTTRLVlIweT481sWmSpsB/iXerkNnsNmqa1tbM0iNhzAn+Zy69VzNNpESI2JfRtV9y//tK4fC6B2JVXk7XiM5S65F12+Jm2GVX3L/cVyuyv0v4xu/JTidQbC6JY2Uma9rhVMIBvq0q5x36HqfsfmFYKvx42wap+z+aopuUlZF2Uux8bDNUPLQXNaAD04rqly+xx+Nqm9zT711CZn9RL7OIxD/8AJnfft94VpthIRBTx8i4uPq/9qqxA/wD8kef+e33hdDtHQPraEOiF5IjmA6jmtm0nGyTxstExmE5wBmkecx8NFq2vH+gRHnvPyKq8Exr4Na+CdjnRE3FuLTzXvHcZjxKnbHBFIGsdcud4cFGx+SxXJcbL/QzPtu960Vm0rW1BgooDUOBtm5E93MrOAB8mzsjI/P7YbbrZUWC1zMMrnyTxOd2S024g3UKKbbIokYxWYlU0rRWUghiD7g5CDex6lXOyg/1SfvD+SqscxmLEqVsUEMga14cXOVpsob4UR0kP5KZ/b6JfRS47THDsYE0WjXkSM7jfX8fepW1FX5QKSGPUPbvLDnfh+astqKYTYYZbduE3B7jof89ypMBjfX4tC6XVlOwewcFMWnFSfwDqsOpRR0EMA4tbr481KRFyt27KFZi+LtwzdgwukL7nQ2suarsWOKTsbVkw0zTfKwZj4rtyAeOviqPaPDaY0EtSyNscrLHM0Wza8+q2xSinVclkWeHim8hjFG4GECzSPz71z9LimM1bpoYGtfI06usAGhe9jnvvUsv2BlNu/VbNlyDV19jftD3lS0o3YN9ZitTh2GwCdofWy3FraDXjp6lAxVmMfBTn1r4nRHKXNAGZuunBSdqYpGy0tY1pcyI9ru1uvGL41SVuEyRQ5zI7KSMp7OoOpUx+GkC2wT6HpfsKeoGBkHB6W3ofmpFbUClo5p3fyNJHjyWElciDkNparynFHRtN2wjIPHmtkO0FfDCyJkMQYxoaOweA9a04BD5XjMbn9rJeR1+o/ddvYdF0TlGNRos3R85Ez46oTtGR4fnAHI3uu3xCZk2BTyt1a+EuHrCo9r6fJVQTgaPaWnxH/tS8Cea3Z+ekv2mBzBfvGiTqSUg+SHsh8+nHPd/mFcbSi+CzeLfeuXwmuOFYgZJWOIsWPaOIVli+PQ11C+nghk7ViXOtYAFJRbmmug1ySdj/AJtU/bHuVRUtlwrHDNJGSGyl7ejhfkrTY53Yqm9C0+9Rcbqnsx4eVxmSniILYzwItx9qlfcY+SxqtpKI0b9zndI5pAYW2se9Qtk6OTyl9W5pEYblaTzJWW4ngV83weQemQEe9W1FjlBVObFG4xOOjWvba/hyVWnGLSRBWbYn5qOfa/JW2z/0NT+B95VftdA99LDM1pIjcQ6w4X/9KHg2PxUNH5PUMecpJaWa6FK3Y1Q7Rr2uH+tI++EH8SugZSis2fhp3GwfTsF+hsCPxXK43XjEatlQyJzGBmQZudiT+a6eCtZR7PQVL2lzWRMFgdTwCTTUY/kM5wDE8BmdZpDCdTa7HK+wjH46+QQSs3UxGljo7wWp21FC9hD4ZjcWIIBB/FUuGQmsxxklLEY4myB9uTWg3U1uX1Lknsudr/mEH3v5FSdmPoaP7TvevG1FO+bC8zGlxjeHEDpw/NVWB47Dh9IYJ43kBxLSzvVUnLHSI+DrkWuGTfQslAIztDrHlcLYucqEREAREQBERAEREAREQBERAEREAREQG6lkZHLmeLiy8TOa+VzmiwPBeEAvoOKtbqiQpFCxj5+3rYaBYfSSsjzkadFoa4tN2mxUpbWm0Oi0r449wXWAI4LgNrpL1UEfotJPr/8AS66SaSS2dxNlw20kmfF5B6AAXXp2p5bSKzfBVIi20zN7UxRj+Z4H4r02Yo+qYBB5PglJHzEYJ9eqslrhYI4WMHBrQF7XC+zrXRlERCTCLKweBQHDbXzbzFd2DoxoVCrDHZhNi9Q8cM1vZoq8Lhm7kfWaaOzDFfsdts2wUWBPqHi2a7z4LjamZ09RJK46ucSuyxM+SbKNYDqWNb7VxKvk4SRy6FbpTyP5Z6jY6WRrGi7nGwC+jYRQMw+iZE0doi7j1K4/ZemFRi7CRcRguXfrTDHizk9UzPcsaARFlbnkBERAYXObaH/V8Q6vXRrmdtT/AKLAOriqZPazq0avPE45dPsWPjal39IXMLq9ix8XVHwXNi9x7uv+wznsTN8RqD/zCooNjdb643rZz/WfetCo+zqxqoI7fZ/EGYnh7qWoIMjRlIPMdVy2MYe/Dq10RHYOrD1C1YfWSUNWyeM6g6jqF2WKUsWOYU2aGxeBmYfyW3vj+6PMlekz3/jI4Rdlspiu+h8jmd22eaTzC457Sxxa4WINiFtpaiSlqGTRGzmm6zhLazt1OBZ8dfPwfUeS+c4+7NjFR9qy7vDq2Ovo2TsPEajoVwGMm+LVP2ytszuJ5XpkXHNJP4IQ4rtcYOXZZg/paFxbdXDxXZ7Q9jZyNvc0LPH0zt1nOXGv3OLVjhOjat3SEquVlhelLXO/5VlSPZ15/YVqtdmRfGofX7lVK52UbfGWHo0pD3IrqeMMv4Nu2BvirR0YFQq62sN8Yd3NCpVOT3MjSL+hH+DvdkxbB2faKul8+oNoKqgpmwRMYWDqpg2vqwNYYz7VvHJFKjyM+gzSyOSXZ2q4zbIQirhLLbyxzWWmfauukBDGsj7xqqWeeSolMkzy954kqmTImqR0aLQ5MWTfM1rpcCJGz9eTw19y5pdTuzhmyjw/SSfl4qmPtnXrH9MY/LaOWUvCQTidOB6YURWOz8RmxinA5G59SrHs6Mz24pN/g+ijgFlAi7j5AyiIgCIiA8SjNG5vUEL4zWM3dZOz0XkfivtB4L49jbcmM1beFpXe9a4uzPIQhxC2LWOK2LoRgwiIpKhERAEREAVns/ibsLxOOW/xbuy8dQqxZUNWqJTrk+o1FWakC3mcQtFja9tFW7NVYrKKNsh7UZDHLrd2zJlyjKvHeNyk7+DoXPJTRPMcgeOIKk1NbvosjW2vxuosgAkcG8L6LCyUnFNC6CLfT0pnaSHAALS9pY8tPEGyja0rBhERVILLDPkX/aU1QsM+Rd9pTV34vajRdGURFoSEREAREQBERAYVXifzgfZ/Mq0VXifzgfZ/MrHN7SH0RERFxGZoqKSnqgBUQsktwzC9kpqOmpL+TwsjJ4lo1K3opt9A8SRRzMLJWNe08Q4XCjMwmgY/O2khv3tupiJbQMAWFllEUAw5rXNLXAFp0IIWtlNBG7NHBGx3VrQCtqKbAXl7GyNLXtDmniCLhekUA1xwQwkmKJjL8crQFsREBpNLTufndBEXXvmLBdbkRTYIk2G0VRJnlpo3P5nLqVs8ipdyIfJojGDfIWC1/Bb0TcyTxHHHE3LGxrG9Giy0T4dR1L881NG9/UjUqUiWwaBR0oh3Pk8W6vfJkFr+C9xQxQNyxRsjb0aAAtiwdRZLb7BSbQYrTMoZKeKVsksgy2ab2HevOylIYaJ87hYzHTwH+SvUGzFIyXPLI+XW+XgFdta1jQ1oAaBYAclo5JR2xJMoiLIqV1TjmH0xc18+Z7TYtYCTdUVfiVVjjxS0UDhFfXqfHoFfOwXD3zOlfThz3HMbk2upkUUcLAyKNrGjk0WC1Uox5XZboh4NhrcNpcl80r9Xu/IKZHDFESY4mMJ4lrQLrYio5Nu2QYIBBBFwVrFNThhYIIw13EZBYraihNkHljGsaGsaGtHAAWCPYyRpbIxrmnk4XC9IoBqjp4IjeKGNh4Xa0BbURSDXJDFKAJY2PA4ZmgpHDFDfdRMjvxytAutiJbBFqMOo6l+eamje70iNfavcdFSxRujZTxtY7zmhosfHqt6KbYNLYYaWN7oYY2WFyGNAuuSwqRuK4zfEXby7SWtcdL9PeuzVBW7LwzSmSmmMJJvlIuP2WmOSV2WRYHBcOcDekj19S5HFaeGPFXQ0F3NuAA03s7oCrn+Ha54ySYk4s6do/hdWOHYJS4e4SNBklH87+XgFZTUfmx0WAbeMNfZ2ljfgVF+CMPzZvI4b9MunsU1FhbKml9LTyBokp4nhnm5mA28Fl9PC+HcviY6L0C0W9i2olskg/A+HXv5HF7FKihigYGQxtjaOTRYLYiW2DFtFDdhOHufnNJDf7OnsU1ETa6BgANaGtAAHABZRFBAREQBERAEREAREQBERAEREAREQBERAEa7K4EctVKgihfTuc93aHeoqs1VMkmy1wfCWhpBIsoSKZR0jZWZ36jkFb6sjHLIY4i64PHJRLjNW8cN4QPUvolbTincC09kr5lVuzVUruN3n3rt0cWpNMzyfg0qwwKPe43Rs/wCaCq9XWyMe82hpr/y3d+C7pdMpHs+oLKwsrjOsIiIAvLvNPgvSweCA+YYgb18/3jvetLPlG+IUrF25cUqRa3xhURps4HoVwP3H18OcS/g7Lak2wOED0mrjF2O0134DA/vaT7Fxy0y9nJ6d9p/yzptimg1FQ7mGgLsVx2xTwKqdl9S0FditsXtPJ9Q++zKIi1OEIiIDC5bbZ3xVMO8rqVyW2x7VMPFZ5fazs0CvPE5VdbscLUdU7v8AyXJLr9ktMKqXd59y58XuPa9Q+z/4OUqDeokP9R961r1IbyvPUleqeLfVEcXpuAWfydidR5Na6HZXFfJ5/JJnfFyHsk8iqavo5KGrfDIOHA9QtAJaQ4GxHAqybizLLCOox1+To9q8K3UvlkLew/z7cj1XNrucGrY8Zwx1PPYvAyuB5965HE6F9BWPheNAbtPUK+SP+SOXRZWrwz7RP2axQ0VVuZD8VJp4FV+JOz4jUO6vKioSSbnUrPc9tHXHDGOR5F8nqPWRviF2G1WmCwjvC5GnGaojHVwXW7XnLhsDf6h7lpD2s5NVznxo45WWHaYdXn+gD8VWqyotMIrj1yj8VSHZ15/b/wAorVebIi+L+DCqNdBsaP8AWbz0Ypx+5Ges4wSI21JvjUvcAFULusR2bgrqt9Q+ZzXO5BRHbHRfy1Lh6leWOTbZy4NdhhjjFvo5BF1Z2O6VX/6rwdjpP5apvraq+KRv+vwf9xy6y1pcbAXPQLrYdj2AjfVDj3NC3uGDYHya6YetynxP5KS9Qg+MabZXYHgDi4VdcMkbdQx3PxUTaPFBXVIihPxMWg7ymL7QT14MUfxUPQcSqZRKSS2xLYcM5T8ubv4X4C6nY2jJdJVuGnmt/Nc7RUklbUsgiF3OPsC+j0FIyipI4Ixo0e1WxRt2Y+pZ1GHjXbJKIi6j58yiIgCIiAwvkm0wy7QVo/5hX1tfJtqP/wAhrPt/ktcXZnk6KpbFrWxdCMGERFJUIiIAiIgCIiAu9lqrc15hJs2UW9a7TyiXJkzmy+bUkxgqopRoWOBX0Njg9jXDgRcLzNXFxluXyawfB7YxzzZjST3I9jmGzgQe9TMOkY3MHEAnmVjEZGPe0NsSOJC5ti27rNa4I0U0kV8htdeCSSSdSUQcVnbfBUIttREyPLkfmuNVqRqgWWGfIv8AtKcoOGfIv+0py7sXtRougiItCQiIgCIiAIiIDCq8T+cD7P5lWiq8T+cD7P5lY5vaQ+iIiIuIzCIiAIiIAiIgCIiAIiIAiIgCIiAIiIAiIgCIiAIiIAiIgCIiAIiIAiIgCIiAIiIAiIgCIiAIiIAiIgCIiAIiIAiIgCIiAIiIAiIgCIiAIiIAiIgCIiAIiIAiIgCIiAIASbAXPRFvo5GRzgv4dVaKt0yTS5jmGzgR4rfTVboBltmat2ITRva1rSCb30UFWf0S4HTPVbUOma5ztAGmwXzR5u9x6lfSHgGGbNyjcfwXzbiu/R205MzyGF0ewrM2O39GNxXOLqv/AI/bfFZz0i/MLrn7WVh7j6AsrCyuQ6giIgCwVlYQHzzaSMx41P8A1EO/BVa6TbOnLauKcDR7bHxC5tcWRVI+r0kt+GLOynHluyAI1LGD8Fxq63ZOds9BPRPN7XIHcVzNbTupauWFwsWusPBWycpM59G9mSeL97JuztUKXFoi42a/sn1r6EDcL5UCQQQbELvNncWbX0gjebTRixHXvV8Mvg5vU8D4yr/kullYRdB4plERAYXH7bOvUU7ejSuwXF7aG9dCOjPzWWX2nd6f99HOLsdmRlwGod1LvcuOXY4D2NmJndzlji7PX9Q+2l+6OPd5x8VJwwXxKmH/ADB71FU3BW5sWph/WFmvcdWTjE/4Os2mwryyk38bbzRi/iFw3BfVbAtsea4XaXC/Iqvexj4mXUW5Fb5YfKPK9N1P/wCqX/BAwuvfh9YyZp04OHULrMcoY8Ww1tTT2MjRmaRzHRcOul2UxTdyeRTHsO8wnkeipjl/izp1uJprNj7RzZBBIIsQsK/2pwvyWp8pib8XIdbciqBZyjtdHZhyrLBSRuoheshH9Y966jbM2pKYf1fkubwwXxGnH9YXQ7ansUre8rSHsZx6jnVY0corGm0wWr73tCrlYR6YFL3ygKkTrz9L+UV66PYxv+nTH+hc4um2KHx9Qf6Qpx+4x13GCRCxvEKpmL1DY6iRrQ6wAOihjF8Qbwq5PamNG+LVP21CSUnb5L4cMHjjaXRYjHMSH+9PWxu0WJj/AHi/iAqpFXdL8l3p8T/xR0NNtbVsIE8bJB3aFWTKnCMcGSVgjmPXQ+1cYgJBuDY9yusr+eTnnocb5h9LLbGcDlw47xh3kB/m6eKqV0+A4uKphw+u7YeLMcfcqTFqF1BXPhPm8WnuSUVW5FtPlmpPFl7X/szhNc6grmTDhezh3L6PDK2aJsjDdrhcFfK13OyVWZ8O3TjcxG3qV8MuaOP1PDcVkRfrCIuk8MyiIgCIiAwV8m2oN9oa37xfWSvkW0Ts+PVp/wCaVri7M8nRXLYtY4rYuhGDCIikqEREAREQBERAF9JwVrKrZ6nnbo9rLH1L5suz2SrXfBMtMODX39RXNqUtls0xvkuOSIi8c0NppZRFvMunFalNNfeDJl7VrX5KEryUeKJYREVCCywz5F32lOUHDPkX/aU5d+L2o0XQREWhIREQBERAEREBhVeJ/OB9n8yrRVeJ/OB9n8ysc3tIfREXlzgxpc42AFySvSg42XDB6os45Pw5/guNK3RmUc+O19dVmDDGZW8jYFx7zfgtZxfF8MqGsrRnB1s8DUdxC3bHbvPVX+Us23hr+ynbUwtfhWcgZo3gj16Lpe1S2UXLSkqY6umZPCbseL94W5c/shKXUc8Z4MeCPWP2XQLCcdsqKsg4u6tbSAYeCZi8DS2g16qgqJtoqRhllc/IOJAaQPFdXJIyKMvkcGtaLkk2AVRiWPUUdPIyJ4nkc0tAbqNepV8bfVEo8YBjUlfI6nqAN41uYOAsCFYYnXx4dSOmfqeDW9SqrZrCpKYuq5+y5zcrG35dSou2EhNTTx/yhhd+P7KXCLyUh8nmKux7EQ6WmFoweDQ0Dw14rZhu0NSyrFPiFiC7KXEZSw96vMHY1mE0zWiw3YPt1XM7VwtjxQPbpvIw4+Oo/JWTUm40T+x2aKtOIso8JpqicPeXsaLMFyTa6jM2lpd4GSwzwg83t4LHY30VLtFX4hi9Ph80cczXneC4c0XAF1EO01IJQ10U7Wn+ct08UUJP4FMu0VLLtNRxv0imey9s4bofaraCZlRCyaJ2ZjxcFQ4tdg2Itc8oggklLS4MaXWHE25LlcNxcQ4lVzOinkbK7stGpaCTxUxg5JsUdcih1+J02HxtdO45ncGNF3FQ4No6OWYRyMlgJ4GQWChQbVii4XmR7I2F8jg1rRckmwCytdTTx1UDoZm5mP0IUL9yDmcU2lke/d4e7IwcZCNT4X4Lo6J7pKGB7yXOdG0k8ybLk9paaGlroo4I2xs3Q0HiV1mHi2H04/5bfctsiiopos+jnpf4lAL+1YcmZSvOHbR1LKlsNdZzCcpdaxaV1a4XEmCtx+WOnFw+QN068yrQamqaC5O6RRq+sZQUrqiVrnNaQDlGvRVr9pqQMa5kUzxa7rN81YqDfRFF2ii0NfBXU3lELrMGhzaEHvUCfaSjjkc2OOaYN4uY3RQoNuhRcoolBiFPiERfTvvl85p0I8VEqtoKSnmdCxsk72+duxcD1psk3QLZFBw7FabEcwhLmvbqWPFion8SUeaRpjmD2GwbluXHu1TZLoUXKKrw/HKavnMDWSRyWuA8cVaKGmuwERFBAREQBERAEREAREQBERAEREAREQBERAEREAREQBERAEREAREQBERAFhZRAb5aV0UQkJBvyWhenSyPaGucSAvKs6+CQpLKGV0ea4F+SjK0jrot2C42IHBXxqL9wVFJiF4qOo5Fsbvcvna+iYw/eUdW/heN3uXztd2j6dGWTsLrf/j4f6xqfuh71yS67/49+fVX3Y9668ntIh7jvFlYWVyHUEREAWFlYQFNtPRmqwt5aLvj7QXAr6q9oe0tcLg6L5zjVAcPxCSK3YJzN8Fz5o/J7XpebvGzGDVxoMQjmv2fNd4K+2qw4TxNxCAX07duY6rk11ezOKtli+D6og3FmE8x0VINNbWdWrhKElnh2uzlFtpqiWlmbLC4tc3orbHsDfQyOmhBdA43+yqRUacWdWPJDNC1zZ2eGbUwTNDKz4t/pcir6Krp5m5o5mOHcV8uWQ9zfNcR4FaLM12cGX0yEncXR9UEjD/MPas529QvloqJhwlkH+Ir2KypHCeQf4iredfgw/2mX/cfT7jquI2wdfFGjoxVQxKtHCql/uXvEpXzGB8ji5xiFyeKieRSjRtptFLBlUm7IS7LC+zslIf6XLjV2NJ2NjnHqxyri7Ztr/bFfujjlY4AL4zTj+pVytdmhfGYe66pH3I6c7rDL+D6EomJ0TK+jfC8cRoehUtF21Z8nGTi7R8tqqeSlqHwyizmGxXhjix4c02c03BXX7WYXvovLIh22DtgcwuOXHOO1n1OmzrPjv8A8nd4dUxY9hDoZrF9srh39VxldSSUVU+CQWLTp3hb8HxB+HVrZR5h0eOoXS7RYezEqFtZT6va2+nMK7+uP7o5I3pM21+2RzGDjNitMP6wrzbU9umHcVTYEL4xTj+pWu2p/wBKgH9JUL7bL5edXD+DmlYcMBPfN+Sr1Yy6YFF3ylUj8nZm/wAf5K5dTsU35y7wC5ZdZsYPiKk+Cti9xhr/ALDOdxQ3xKoP/MKjAXcB1W+vN66c/wBZ960x/KNvwuFR9nTDjGv4O0h2WoJIGOIeHFoJs5HbI0RvaSQetWlPXU25YBPHwH8wW8VUB4Ss/uC69sKPm3qNQn2zka3ZOeJpdTyCQDWx0K517HRvLHgtcNCCvo9Vi9FSsJknZccgblcBiNSKuulna3KHHQLHJGK6PV0OfNktZFx+TRG90cjXtNi03BXQbSjyiio6zm5tiVzq6XHRu9n6Fh87Q29SrH2s3z8Zsb+bOaXS7FyWq5o+Rbdc0uj2MbevlPRn5qMXuROurwSO0REXafLGUREAREQGDoCvjmLuz4tVu6yu96+wSnLE89ASvjNU7PVTO6vJ/Fa4jPIahxWxeG+cva6EYMIiKSoREQBERAEREAXR7IP+NqI+oBXOK72VflxJzfSYVhqFeNlo9n0alhjEDTlBuNSq+rY2Ooc1vBeWTyxts15AWskuNzqSvKlNSikkbthe4YnTPytt614II4gjxWWPdG7M02KzVXyDMsZjkLHcQvKy5xe4ucbkrCP9iCywz5F/2lOUHDPkX/aU5d2L2o0XQREWhIREQBERAEREBhVeJ/OB9n8yrRVeJ/OB9n8ysc3tIfREXmRjZI3RvF2uBBHcvSLiMzlH4HiOH1m9w52Zv8pBF7dCCvGMNxV+H7zEHsjjDgBG213HvXWOc1jS5xAA1JJtZcjj2IHFKqOlpLyRtNhb+Zy6YScnyWXJYbIsyUM8pGhf7h+60DapxqwNw3cF1uPat1V5hlGKGgjp+JA7R6k8VCj2coo6oTdtwDswYT2bqu6Lk2xwWVTTx1dM+GW+R41toqSp2Vp3Rk00r2v5B5uCugUPEMTpsPjLpZAX27LAbkqkJST+khWcvgNZPRYmymc45HvyPYeAPVTdsIHZ4KgA5LFhPQ8QouAUctdinlj22jY8vcf6uQC66aGOeJ0UzA9juIK1nJRmmS+ymwPGKX4PjhnmZFJEMpzm1xysqbGakYti7WUvaaAI2Hrrx/FXUmy1E5xLJJmDoDdTcPwikw85oWEyem83KjfCL3IWjTiNaMIoYImM3khAZGDw0A1KqNoRiBoon1rqfLn0bGDcaHmugxHDoMRhEc4PZN2uabEKA7ZmkczK6edx5EuGiiE4rkJkLHAGzYQDrYAH/wDVStrQ34OiPPeC3sKmVWDw1RpS+R4NOAG2tra3H2LdiWHR4lC2KV7mta7N2U3q0LIOJtYdlu0BpFGR46KRs99C0/gfeVvqaCOow7yJznBmVrbjjpb9F7oqVlFSsp2OLms4E8eKo5JxogkLm9nSG4xiLCbOzHT/ABFdIqqrwClqap1QHyRvfq7IbApBpJphFbVuYNr4/KbZLDJfhe2n4rftbufI4b232fs9bW1/JWVfhVLXxtbM05mCzXtNio9Ls/SQTNle6SZzfN3huArqceGTZPog4UUAf527bfxst6Isb5KnH7W/SUf3Q95XUUB/1fTn/lN9yh4lgcGI1Amlkka4Ny2bbv8A1U6OAR0rYA42azKDz4WWkpJxSLNlBimP78mlw9zRm0dM52Ueq/vWzB4sMwxu8krYZKhw1cHCze4L1/ClJ9fN+H6J/ClJ9dN+H6K9wqkxwScbliqMAnkicHsIFiOB7QWcIa12z8YLQQYzcW48VufhcLsK+D8zxHYDNz0N1upqNlNRClY5xaGloJ46qm5KNIg5rCy8bN4jk435dLC/4XVrsyYDhDcmXNc7zx7/AFKXh2GQ4fDJExzntebnPbpZRJNmqN0jnRvlia7i1jtFZzi7RNlZhlvhPE3UfyW7fly8OOllK2QMPk040E+e7r8cttPzVzRUMFBDuqdmUcSTqSe9QanZ6jmndMx0kLncRGbAo5p2hZXwhp2xJprZBfPl4ebr+Nl6wDL8PYgLa3db+5XOH4ZTYcwiBpzO857tSVrosJhoqyWpje8ulvcG1hc3RzXIsrJwBtnBYWuy5/tK6NQX4ZE/FGV5e/eNFg3lwI/NTlnNp1RDCIioQEREAREQBERAEREAREQBERAEREAREQBERAEREAREQBEWEJqzKLW+aNnnvaPErU+upox2pm+rVWUJPpF1im+kSUVc/GaVvmlzvAKLJj31cPtK1WnyP4OiGizy6iXaLnJMaqneblb4BR/K6ud4YJHuJ0AHNarRz+Toj6XkfMnR1DpGN854HiVNwzyapY5wc15Bta/BcLOyaOQsmD2u6OSKeWAkxSOYTxymy2hpEuWzoXpScbUjp8VxGmoqt0LQXEcQOSrJMeefk4gPEqoJdI7UlzifElbpqOpgYHzQvY08yFqtNjXZ0w0GCFKXZc0j58Sw6ullIbHHE4BrRxNlxC6bD8TdRU9TCW5o5mEHuNlzK1xwULo8T1LD4svC4+Aus/8Aj4/6xqfuh71ya6r/AOP3WxWcdYvzCtk9rOCHuPoCysBZXIdQREQBYWVhAFT7RYWMQoyWD46PVvf3K4S11DVqmXx5HjkpR+D5S5pa4tcLEaEIxxY4OaSCNQQus2lwIvzVlK3tfzsHPvXJWXFKLiz6nT5454WjsMF2giqoxS19s5Fg48HLGJ7LMmJloXhpOuQ8PUuQVrh2P1lDZodvI/RcrrImqkcuTSTxy34HX7EWqwyspCRNA8d4FwohBBsRZdrTbVUMzQKhroz3i4UkVeCVHaLoHE9QFPji+mUWtzQ4yQOBRd8Y8Cfypj7Fn4PwR3BkHqKeL9yf9yXzBnAKVX6OiHSNq7M4Lgz+DGX7nrk8fYyLFJI49GMAAHqVZQcUbYdVHPkpJorl2N8mxvixccuxqxk2OYP6Apx/JXXdwX7nHK42WbfGY+4EqnV5siL4uO5hVIe5G+q4wS/g7tERdx8oeXsD2FrhcHQhfPsew04dWkNHxT9Wn8l9DVdjWHNxGhfHbtjVp6FZ5Ibkdmj1Hhyc9M+crqdlMUAvQzu0PmX9y5iWN0Ujo3izmmxCRyOika9hyuabghcsZOLPoM+GOfHR1bsJNHtLBLGPiZHEjuKibZm9fEOjF0WCYgzEqJkhtvGaOHQrmNr3XxUDoxbzSUODy9LKctSlPuKoolY1OmCUo6vcVXKxrdMJoh1zLnXTPWy+6P8AJXLr9jxbD6l3f+S5BdjsmLYROerj7lfF7jm9Qf8AR/5RyVSb1Mp/qPvWtbp4Zd68mN47R4tK15Hj+U+xUadnXCUdq5PNz1Wcx6lMpHIrFio5LfSLkotsVNPM60UT3nuCu8O2WqZ3B9Wd1H05lWUZSMsmfHiVyZBwTDX4hWNFjumm7ype1dU2StZTxm7YW29at8QxCkwOj8mow0zEWAHLvK42R7pHue83c43JKvKorajlwbs+TytUl0eV2GxdOW0805HnGwXJQxOmlbGwXc42AX0nDKQUVDFCP5Rr4qcMebKep5VHHs+WS0RF1Hz5lERAEREBGxF+7w+of6Mbj+C+Mk3JPVfWtpZdzgNW7/lke1fJFtiMsnZ6ZxXteWc16W6MGERFJAREQBERAEREAVts07Li8Y6gj8FUq12Zbnxynb6RI/BZ5eYMtHs7ZbaRzGztL+CmvoYhEbEggcVRtxGkc8tE7Lg2NyvGcJQds6VCT6Rc4hJG6NoaQXX5KAvDZGPF2va4dxWxrHOBLWkgdFEm5OyGn8mERFQqWWGfIv8AtKaoWGfIv+0pq78XtRoujKIi0JCIiAIiIAiIgMKrxP5wPs/mVaKrxP5wPs/mVjm9pD6IiIsLiMyjr8CqK2ske+tLYHOu1mpspuHYRS4cM0TS6Q6GR3H1dFYIr721RNhERUIKrFsNqq6ZjoKswMDbOAJ1Uan2XpmPDqmZ855jgD+avkV1OSVImzxFGyGMMjYGMHAAWC9oioQEREAREQBERAEREAREQBERAEREAREQBERAEREAREQBERAEREAREQBERAEREAREQBERAEREAREQBEWEJMovLnBouSB4rTJXU0fnTNv4qyhJ9ItHHOXSJCKukxmlb5pc7wCjSY99XD7StVp8j+Dpjos8uol0i5yTGqp3m5W+AUaSuqZPOmd6itY6Ob7OmHpeV9ujqXSMZ5zgPErQ/EaWPjM31arli9zvOcT4lYW0dEvlnTD0mK9zOhkxqmb5oc71KNJjzv8AZwgeJVOi1jpcaOqHp2CPxZPkxiqf5rg3wCjPq6iTzpnn1rSi2WKC6R0x0+KPUTJc48ST4rCwivRqkkZWERCTK30dS6jqmTsAJYeBUdZTsiSUlTJeJ4g/EanfPaG2FgAoiK9i2amkw4VO9AeW5gy3JVtRMZTx4IqL4RAwWSGLFIHz2DAeJ4BdhjVTStwqXeOY4ObZovxK4Egg2PJZLibAkkDqolG3Zjm0izZFO6o8kXBCqjoSuuwzZ6evp98XiNh8244rlJ2GOeRh4tcQrJpujx/VskJyiovo1rpNhXZcdt6UbgubV3se/JtFT8s1x+CT9rPHj2fT1lYWVxnWEREAREQGEWVhAYIBBBXN45s22oLqijAbJxLORXSoVWUVJUzXFmniluiz5ZPDJTyGOVhY4cQVrX0ytw2mrmFs8TSevMLm63ZB4u6kmBHov/Vc8sLXR7mD1LHPifDOXRWM+B4jBfNTOcBzbqobqadnnQyDxaVltaO+OXHLpo1LNz1WTG8fyO9iwQRyKjktcTLXOuLOI9ak4mSa19zyHuUVgu9o71JxH57J3G34KfgpxvVEVdhipybJQjq1oXIDiuvx/sbNQN+yFpj6ZyaznJjX7nHq/wBjm3xRx6MKoF0Wxg/1jKejPzVcfuRrrX/QkdqsrCLtPlghWVhAcjtbhVj5bC3ThIB71yy+pzxNnhdHILtcLEL53jGGyYbVuY4fFu1Y7qFy5YU7R73p2p3R8cu10MIxOTDKsSN1YdHN6heMWrfL6+ScXDToAeihostzqj0Vhhv8lchWeJsMeH0DTochKh0VM6rq44WC5cbK32sjEM9NC3gyOysl9LZlkmvNCBQrpMAxylw6iMMwfmLidBdc2irGTi7RpmwxzR2yO5G02Fu45vWxehtBg7uLgPFi4RFp5mcf+24vhs7v4YwR/F8frZ+yHFMCbrmh9TFwiJ5n+B/tsP8AuZ2su0+HQg7iMvPc2ypq/aesqQWwgQsPTiqNFDyyZrj0OGDur/ky5xe4ucSSeJKwtkMEtRII4mF7jwAC63BNmhA5tRWAOeNQzkFEYOTNM+px4I8/+DzsvgpiArKltnnzGnkOq6hYAAFgsrrjFRVHzWbNLNNykERFYxMoiIAiLCA5zbqbdYA5t9ZHhq+ZrvP/AJEmtTUsPVxd+C4RdGPown2e2cFlG+aEWxkEREICIiAIiIAiIgMrfQzPp6uOaJ1nsNwVHW2AXkVMntZvp1eWKZ1k+11VLSGJsLWvcLF91zhNzdF0+yOG0dYyaWoa2R7TYNPIdV5nMnR9LJY9PBySOabI9nmuI8CrnC9pJ6ClfCWb25u1zjwWraWjp6LEzHTWDXNzFo/lKqVXpllGGaCbRasx+rae0GO8QpUe0enxkGv9JVAirtTKS0mGXaPo2z1bHXUkj4wQA+xB8ArZczsN9HT/AHv5BdMuqCqKPGzQUJuK6MosLKsZBERAEREAREQGFV4n84H2fzKtFV4n84H2fzKxze0h9ERaKypbR0slQ5pcGC5A4reoON/Q9V92VyRVuihXjaeEsz+ST5PSsLKdFisNVh89TSnM6JhcWO0INrgH2KrwfF6Kjwdkc8l3jN2A25K1YLTSNosRqiwxxSxO3be6xK2cIk0XODV78SpHTSMawh5aA1WC5bDZ5abZaomhdlkZJobX5tVvg9RNU4MyaV5dKQ7tHuJVJw5tENFki5/CMTqXYTWVU7jM+I9kHTktFDNiuJRGaHEYWvufirC48dFHjfIo6dFS4zJirH07aAOIt23NaD2u/uVwzNkbmtmtrbqqtUrB6REVSAiIgCIiAIiIAiIgCIiAIiIAiIgCIiAIiIAiIgCIiAIiIAiIgCIiAIsXstb6iFnnSNHrUqLfRZQlLpG1FBfitIz/AGmbwCjSY7EPk4nO8dFrHBkl0johpM0+oluioJMcmPmRtb46qLJilW//AGpHhotVpJvs6YemZn3wdQSANTZaX1dPH58rR61yr55ZPPkc7xK8cVtHRflnTD0lf5SOlfi9Izg8u8Ao0mPMHycJPiVRrC1jpMaOqHpuGPfJaSY3UO81rG/io0mI1T+Mzh4aKKsLZYYLpHTHS4Y9RPbpZH+c9x8SvKwivSRsopdBERSWCIiAIiIAiIgCIiAIiIAiIgCyim4ZPSQOkNXDvA5tm87FQ+Ck5OMbSshKyjx2tjovJWvGW1g7mAq02JNtAiNJ9kTxxyJbkEV3sxQQVtTIagZgwaNPNbtqcOpqMRSwNDC42LQq7ldGD1UVl8NFjgWM0gw+OGaVsT4xYh2l+9cBiRacRqchzN3jrEc9VNVdUi07tLKYxpnjep6WOJb4/JpVls9Ju8do3f8ANA9qrVIoZN1XQSejI0/irPo8Vdn2JZXlpzNBHAi6yuI7DKIiAIiIAiIgMIsogMIsogMWXkxtPFo9i9Igs57aLE34ZJC2KGJweCTmCpv4lefOooD6lI21N6unb0afeoUezVfLE2RgYQ4XGq5puW5pHuaeGBYYyy9s3N2jj4uw6AnuWX4/SSOLpMMiJPEqnrKOahn3M4Afa9gbrQs98lwdi0uGS3R//svxjOGHzsKZ6rKTPtHh9VCIZ6JzoxawvwXLonkkHosT55/8l/5ZgLuNFIPBSsOxbBaCV0kMUrHOFjcXXLKfh2D1OJMc6DLZpsblSpu+EUy6bEo/XJ1/J1o2pw0/zvH+Er23abDCPliPFpXI1+C1eHxb2drQ29rg3VcrvLJdowh6fgyK4M+hDaLDD/vLfYVsGO4aeFUz2r5yijzv8Ev0rH+WfSBjGHu4VcftWqtkwzEacxTTROB4HMLhfPETzX2iF6Wou4youKzAXsfekninZy7QBC0xYHWyPDcjGg8y8WVbc9VnO4fzH2rO4/g7lDKlW7/0d5geDQ4a3eOe18zhq7p4KBtFhFXiFa2WnyFgbbV1lyomlHCV4/xFehVVA4Tyf3FaeSLVUckdHljk8m+2WDtm8SH+xafBwXg7P4mP93P9wUQV9YOFTL/cV7GKVzeFVL/cqXA6K1P5RtOCYi3jSvXg4RXjjSyexZGMYgP96k9q9tx7Em/704+ICfQP/k/sRzh1YONNL/astw2tebNppT/hV3gGL11ZibIZpszCCSMoXYgC3BaRxqStHHn12XBLbJKz57Ds9iU1viMg6uNlb0eyGodVzf4WfqusRaLFFHFk9RzT4XBEosOpaFuWCJreptqVLRFpVHBKTk7bCIsqSDCIiAyiIgCwsrCA+dbf1G8xiOEcI4/euWVrtRP5RtBVOBuA7KPUqpvFdUekc8nybERFoZBERAEREAREQBERAFYYLh82JVm4gte1yTwAVer7ZLEYcNxF8k4OR7MtxyWeX2uzbBu8i29mzFsCqcLY2SQtfGTbM3kVAgqZqdxdBK+MniWmy6XafHaWsoxTUrt4S4EutYBcqvMlSfB9Pgc5w/qI9SSPleXyOLnHiSdV5RXuIzYQ7BIWUzQKoWvYajrdQlZpKexpJdlEiIoNDtthvo6f778gumXM7DfR0/335BdMumHR89qfuyMoiKxgEREAREQBERAYVXifzgfZ/Mq0VXifzgfZ/MrHN7SH0RFAxw2weq+xZT1ggOFnAEdCuNOnZQpNm6WmlwuOV8EbpMx7RaCeKtK/TD6nkN073FbmtDRZoAHQLJAIsRcKzlbsHL4ZC6o2Wq4oxdxcSAOdrH8lnBsZhpsNFI+OV0zS4NaxtybldM1rWCzWho7hZAxocXBoBPOyt5E7smzmtnKmOkwqskmBLI3guA46i1lCxCTDZXMlwps8dVm0axpt+x8F2TWMaCGtaAeQFkbGxpu1rQeoCnyK7oWUuIYxUYbHSRug3ksjAXknn0V0x2ZgcRa4vY8lktabXANuF1lZtpkBERVICIiAIiIAiIgCIiAIiIAiIgCIiAIiIAiLw6RjPOe0eJU030WUW+ke0UWTEKSPjM3wGqjSY1TNvkDnepaLFN9I2hps0uolksqjkx538kIHiVGkxirfwcGeAWq0mR9nTH03PLvg6ReHzRM8+Ro8SuVfWVEnnzPPrWouLuJJ8VqtE/lnVH0l/wCUjp5MTpI+MoPhqo0mOQDzGPd+C59FtHSQXZ0x9Mwrvkt347IfMiaPEqNJi1W/g/KO4KCsrWODGukdMNJhj1E2vqZ5PPlefWtRJPE3WEWqil0dChFdIysIiksEREAREQBERAEREAREQBERAEREAREQBERAEREAREQBERAERZtc2GqBugNTbit89HUUzWumhcwO4Ejit1FQ1T5WSMjsGkG7uC6mvLMQp2RTR2ykE2PNc+TURhxZ52o10cU0lyvk4+klqIJg+mc4P4dlWLqPEMReJKuQjpm5epXEUEUItExrfALcy2cZuF9Vyz1bb+lHn5fUd0rhHn8kCnwOKJoe9jpO8jRcztLC2LE+y3KHMBAC+oAtyXBGWy+e7ZsHlUMjfNIIHtWmJvyK32ebqMs8nMnZzSyDZwPRYRd5xn2DDJd/htNLxzRtP4KUqXZGbfbP02urAWH1FXS4n2di6MoiKCQiIgCIiAIiIAiIgCIiA4rbE3xKEf0fmutoxlpIh0YFx+1pzYzGOjR712UAtAwf0hZQ9zPQ1PGDGjhtqzfGZO5oVMrXaY3xqb1e5VS5p+5nuaVVhj/AREVToC6TZnFaSgppGVD8rnOuNLrm10Oz+CU+JUb5Ji8EOsLFXx3u4OTW7PF/U6N+0uLUddQtjp5Q5wcDay5dXu0ODQYZFG6FzyXG3aKokyXu5GiUFi/p9BEVng2EjFXPaJt25vK17qqTbpHRkyRxx3S6KxFe4ns3Jh9I6o34kDeIy2VEkotcMjFmhlVwYRW9Ds9V1tM2eMsDXcAVGxPC5sMcxs7mEv4BpU7WlZVajHKWxPkgoiKpsERWFLguIVTQ6KndlPN2ilJvopPJGCuTor0VnNs/iULcxp8w/pN1Wva5ji17S1w4go4tdkQywn7XZc7Ji+Mt+yV3q4XZAXxYnowrul1YfaeB6k/63/AWURannBERAEREBhERAZREQGFqqZRDTSyHgxpP4Laqfaqp8lwCqdexc3KPWpXZD6PltRIZqiSQ6l7i78V5ZxXle2jRdaOZmURFYoEREAREQBERAEREAUinGhKjqfQ0s9RGdxE+TrlF1hqH9B3+npea2YXRYfss+sw8VJnDHPF2Ntf2rnnscxxa9pa4cQQrii2krKOi8mYGOAFmuPELz418nv5vI0vGypljdFK+N3nMJBXhZe5z3ue43c43JWFU2XXIREQk7bYb6On++/ILplzOw30dP99+QXTLph0fPan7sjKIisYBERAEREAREQGFV4n84H2fzKtFV4n84H2fzKxze0h9EREULF3vjwuofE8se1twRxC40rdFCai5rDqTEa+iZUDFJGZr9m17a+Kt6f8A1dRjy+rDzmPxjzb1K8oV8iicihxYpQzSBkdVG5x0Ava62zVlNBK2KWZjJH+a0nUqm1/gG9FDGKUBk3Yq4s17WzJJilDHJu31UQdwIzcFO1iiWSALk2HelwBe4AVbj0bKjDMpqWQNc4EPcdD3KtxqBsOzVKwS7wMe0h/XQ/grRhYo6QEEXGoWVW01dTUeHUgqJmx5om2vz0CmT1MNNFvZpGsZwzFVcWDci8RyNljbIx2ZrhcHqFz2KS1b9oI6SGrfC2Ro4HQcf0UxjudA6RFy2IPxPBpYXmtNQ1580jj3KdtLUz09DFJDI+JxfY5TblwU+PoUXaLmqimxOnw/yxuJvdZgeWnorHC8RdLg4q6sgFoNzwvZHjdWiaLRFy7K6txR8kgrG0UDTZoHErXFjNVh1WI6ibyqA/zc1fwSL+GdXR1iKmfjzbfFwk+JUaTG6l3mBjR4XVo6XIzqh6fnl8HRLy57W+c4DxK5d+I1UnGZw8NFXT1U8sxijeSeZJWi0bXbNZenPGrmzspK6lj86ZnqKjSYzSs83M7wC5mFj2NO8fmK2LaOjh2zsxemYquVl0/HvQh9pUaTGqp/m5W+AVM6rY1xBa7xW5j2vaHNNwtY4MS6Rvi0+luoolSV1VJ50zvUVoc9zjdzifEqM6sjDiACQOYC2tkY+POD2VqlFdHRCWG6jR7RazPEADnGq9Ne1zczSCOoVrRoskG6TPSLXvorXztt4oJoy0uD22HeloeWH5NiLwyVj7hrgSsvBcwhpsTzU3+CykmrjyekUGcSwhp3zjdbo4pAQ50pcOipu5OVamTk47ejesqHRvbGx5e4AX5qUyRsmrXA+ClStGuHPHJFN9npF4bIx5Ia4EjjZZ3jM+TN2uitaNN8fyekXjex69sacdeCCVhaXBwyjmotEeSH5PaLW2aNzrNeCV6e9jB23AJaJWSLVpmb2WVCne19REWuBHd4qU+VjNHuAKhSRjDURk3fSPaLwyRj/NcCUbKxzi0OuRyU2jZZIvpntF53jM+TN2uiy45QSeSkncndBZUYVkd7EOb3kLe57WtzFwA6qLTKRzQldPo9ItZmiba72r2CHAEG4PRLRZTi3SZlYBB4FeDNEDlL238VooP5/FRu5oyedeRQXNkpZRQp5JHSvEbiAwa2UylSJzZliVsmotVM/eQtJNzwK9tkY5xa1wJHFE7LxyRlFP8AJ6ReN4zPkzDN0R0rGec4BTZPkj+T2i1GbMQ2Fplcf5WalWFNQiWp8nkmZHLxMfFwWcskY9sxlq8Me5ERboKWec/FxuPfyVw2nw2hmZHM9plfbKH8T6lOnqqaiaN9LHEDwBNrrlnq/wDtR5+X1RLjGirp8DcbGeS3c1WcFDT04GSMX6nUrEeI0csUkkdQxzIxd5B4BVOGY419VVeWVTRGHAQ3Fri56epc0smWfbPMy6vNl7ZfosouY5eyTTUZnjzl2UclokYY5Cw8QtsFVJC0tbYjvWl7i9xc7iVd7aVdjgZnWtmNul1RbV07n4aycDsxvsT4q8WjFw2bZ+shPnAZ2+paYHWRWyHyj52iysL2jnO8/wDj+oz0VRTk+Y8OHr/9Lrl882Eqd1jD4SdJWH2jVfQ1yZFUjqxu4hZRFQuEREAREQBERAEREAWFlYQHD7S9vaBjfsj8V2sYtG3wXEY12tp2j+tq7gaMHgssfuZ6Gr+3jX7HzzaF2bGajxCrVPxw3xep+0oC5Ze5nvYOMUf4CIig2C7fY5tsLceryuIXdbIi2Dt73la4fceb6m/6P/JB21d2Kcd5XJrqdtT26ceK5ZRl9xr6eqwIK32YqNxi8YJs2QFpVQtkEhhnjkbxY4FUi6dnRmhvxuJ9IxKAVOHzRek0r5syJz5hEB2i7Kvp0Egnp2PGoc0Fcjh+HH+KJGEdmNxf+i6MkdzTPF0ObxRmmdXQwimoooRwY0BcJtDWeV4pIQeyzst9S7XF6oUeHSy3sQ2w8V84cS5xcdSdSozOkomnpmPdN5WYREGpXOe2dNstg7Jx5ZUNu0HsA+9X+J4vS4W1oluXngxvFbcIhEOGU7ALWYFX4ps6zEaszuqHtJFgANAutJxj9J81PLHNnbyvgkYXjlNibyyMFkgF8ruar9q8LjkpTWRMAkZ51hxC2YZs38H1rKhtSXZf5cvFWuKNDsNqAeGQqabj9RXfDFnTwvg5TY0XxSQ9GLt1xmxY/wBNnP8AR+a7NRi9pb1B3nYWURanAEREAREQGERZQBERAYXHf/IdTlpKamB1e4uI7guxXzPbmq8ox10QN2wtDfWr41bKTfBzq2DgtbRcrYupHOwiIpKhERAEREAREQBERAZX03ZOKOHA4AGgPIzO6r5mxuZ7WjiTZfRadm6p44xoGtAXJqsmyjXG6ZRbXSU8mKjcWLg2zyOZVGurqcFpagktBjeebVWVuztbStztZvGd3FcO7dyfQ6bU4tqjZXUUDamsihe8Ma9wBceSk41QRYdW7mGXeNyh1zxChPjfE6z2uae8WXkkk6m5U3wddNyUk+DCIig0O22G+jp/vvyC6ZczsN9HT/ffkF0y6YdHz2p+7IyiIrGAREQBERAEREBhVeJ/OB9n8yrRVeJ/OB9n8ysc3tIfREUHG/oeq+7KnKLiNO+roJoI3BrpG2BPBckeGihQYPT4rJhzHUlXHHESbNI1GvgrbE5KWCghOJtEzhazRrmda2i3YRRvoaBkEha5zSTdvDitONYW7EWROik3csRJaTw1t+gWjknIk5/GGsMMUsWGPo+3YPOl+6yl7RsD6zDt5rnAa491x+q3VeD4rWwtbUVsb8puG5bDxvZSMVwmesmpZGyRtEIGYOvrryWm5cEr9iHtNh1LTUEckELY3B4bdvMWK94lhtJHs/vo4Gtkaxrsw462v71Mx+nFdSMiZPEwtkzEvd3EfmtOJVEEuEmjZM0yZWtvrbSyRUmlRpHDkl0iHWEv2Ppi7UggD2kLbjYtsxS2/o/7Sos8wfgcVA3z2G5dy4krzW1MtVhkNHlaBHl162FlqsM/wbrQ53/iWOI0Yqtm4HNHxkUTXt9mo/z0UGpnOJUOF0gdYvPbPTLpf3rLK+qbTsi3tmtaG2AVXRN+Ne4E2bo0q0cDXDNP0E1KMZPs7jf01PG1m8Y1rAABfgFy2Mztmx5j4Ji2zQA9o4cV4UaaCR0+8Y4C3C6vHTKHJ0z9NUEmuT3PPUU9UyqdN5SWHTei9vUt+MYo/EKOMGMMbmzWHgohp5ZCN7JoOQXueAyRNYywDeqv4V3RP6LiTUf4MSmrmpmtfUvfGACGEmy1mokmoXMJNmWFhwt4L1uagtymUAWtoFtihbFGWcb8T1V1BfCNIaVt/TGlR5oyDTi3ELXXkZWjndZ8mfG4mGSwPIrUQYpw6ou7oRwUu6otklNYlilGvi/gmsBDGg8bLU6d4eWiFxAPFbrrK0o9BwbilFhQKeN0r5O2W6624lT1GdTvbIXwvy34gqskYanG5OLq6PMDnx1Bhc7MFK5rTBAY3F73ZnnmsQwOjlc9z7gpG0Rh8mNJNdv/AMI8VNQ2zo8p6XKyMrKJ2R19OK2TSRCM5yD3LVRxEwvz8HKtcmLUnmaTu0/+D3SNaaYC3HitNMPiZhxFl7bTzMBayQBpWwRCGmeBqbG5SmRHHJpXGqTNVHFG+ElzQTeyxTDJUyMHmrFOyUxExyAC+oIUiCDcgkm7jxKhK6KYcbmobY1XyR6KNjy/M29rWukUTPK3tLbtHALdTQOhLsxBv0WY4XNqHSEixUqPReOne2Fx+TTlEdc0MFh09SmrQYXGqEtxYclvV4qjq00HDcmuLIlf5jPFSh5o8FpqYXTBoaQLdVuA7Nu5Qk7ZEISWWbrsh0cbH5y5tyDpdZhaGVr2t0FuC200LoQ7MQbnkjYXCpdKSLFQo8I544Gow45s1Ufy0qD6RP8AnkvRppGzF8TwL9VllO9s4kc8O6qKfRVY8iUYbemamRtkrJGu4C5sts9P8SGxcje3Veo4XMqHyEgh117mbI4DduDSON1KjwaQwJY5bo8/+yPC+PeNa+LI8cCsACatcH6hvALYKeR0jXzPBy8AElp3GXeRuyu5qtOjPx5HFWuEzXURtjniytAueS2zOiEgBZneRwC8mnlc9jnyBxBWZIHmbexPAPep5/BOya3NR7aNLBasbZm7vyWyUbqrY/8AlfoVltPLv2yOeHEcVmttue++iiuCviccUpNU07RiAbyokl5A2ClLVTsyQtB4nUrY65acuhtotI8I7sEXDHb7fJGrCHBsbRd5OgCzUty0YaeVl4bTzsJIe254nitr4pH0+RzgXX4qnPPBybZT3txptHiOCI0oOXUtvda4XllE8tOt7KUxhbAGc7WXiGnywujfY5uina/gl4JXHaq4PFLBG6EOc0OLuqxQixkHessp5o+y2QBq908Los2Yg3UJcrgjFjkpQ+mq7Nsjt3GXHkFCge5rXExOfn4kKTUxuljytIGut1JpKOaRjY44y6w4jgpl3y+DTPFyyW3SRX0Lsr3RnTnZeqQE1UoGpudB4q3Zs5UGrZM58YZcFwub963vwGpp641GH1DGA8ni9lzPPFcWeZ+qWOl3tbKaGlklxplPbK93pfZupEVPFQ4xKzEYXyMtdpa2+nI2VpBg1XHi8VbNUslI88kWN7EafgosTaquxisqMMqBGAQ1xeOPh7FlLK5HJPUSnf47PWFQ77H3VVJC+Gla0jVts2lvfqvcOm2Un2f/ABC81Fbi+F1MAqZYpo5TawH+eqlYjg882INrqOdsUthcOHPgsm+eTBsi4+0fD+HHqWj/APZe8boqgYk2ubTCrhDQDGdbepZmwWvnqqeomq2SyRuubiwABBsPxU2tpsVfVOfSVcccRAsxwvb8FW0q5INODzYbWsnjhpWwvcBvYiOIH/tV+zVJTzz1omhY/I5uXMOGrla4VhT6OolqqmYS1EuhLRYDqo3wNW01fLPQVTY2Sm7g4cNU3LlJg6GEsEgMgu3msSlhkJjFm8l4HAX1Kysb4ogLbSxiWdrXcFryPDc2U5eqNc5jgWmxHNFw+QT6ylijhzsGUhVkrBJE9h4OBC3y1EkoAe64XgNc7g0nwCvKScrig+T5tKwxSvYeLSQvCssfg3GLTC1g45h61Wr2oPdFM52TMIqjRYpT1F7Bjxfw5r64xwexrmm4IuCvjC+kbHYmK7CmwvdeaDsm/Mcis8sfk1xP4OiRYWVgbhERAEREAREQBERAFhZWDwQHC4gc+1gHSRq7gcF8/wAUnMG0MswGYskvZWbdsXgWNKPU5YRmot2exqNNkywg4LpFjVbL0tVUyTOlkDnm5sVHdsfTnzaiQeoLSNshzpD6nLY3bGHnTP8AaEvGyihroqlZz+M4e3DazcMkLxlvchQFPxqvZiNcZ2MLBYCxUBc8qvg9rBv8a39hd9ss22CxHqT71wK63A8doqPDY4JnkPbe/ZWmJpPk4/UYSnjSir5I+2jv9KgH9JXNK52lr4K+rjfTuzNa2x0VMq5HcjfRxccMUwiIqHUd9sxU+UYTGCbmPslT4qRkdXLUAduQAH1LltkK1kEk0Mrw1rtRc2XVmrgyk75mn9QXZBpxR8xqscoZpJdM5rbKs+SpWn+p35LlVNxeqNZiU0t7jNZvgoS5Zu5HvaTF4sSQQaEIiqdL5PpmGyCTD4Hg8WBc7j+LYlh+IuZHJaIi7btXrZbF2NiFHO4NI8wk8Vf1tBTYhHkqGB45HmF13vjwz5ppafO/JG0ccNqMSA89h/wrMm0WIVEEjHNa5hbZxDeAV63ZOgDrkyEdMyY1R09DgczKeNrARy4qm2aVtnUs+mlJKEOSu2Kb8fUO/pAXYLk9iR84PgusWmL2nHr/AL7CyiLQ4giIgCIiAwsrCygCIsIDxK8RxPedA0ElfHMRqDV4hPOT57yV9O2qrBR4DUOBs54yN9a+UrbEvkyyP4PTAvSw0WCyt0YMIiKSAiIgCIiAIiIAiIgJmERb7E6dnEZwV365DZSDeYg6U8I2+9fRI6SHcgZQbjivN1Kc50vg2xrgq2OyvDuNjdTKmsZLCWNabnjfkobwGvcBqAbLC41JxTRezVNTwzttLG147wqup2fheCYHmM9DqFdxxukJDBchebWUW1ya48+TH7WchU4TV05N487erdVCIINiLFd4otTh9NUj4yIX6jQqyn+T0MfqPxNHvYb6On+9/ILplUbPULKGmlZGSWukza8tArddsHcUceaanNyXyFlYWVYyCIiAIiIAsLKwgCqsTIFQ2/o/mVarjNr5XtxRjWvcG7oaA95UPH5PpNsGHzT2WT3zws8+Vo8So8mKUjP9pfwC5gkniSUUrRR+WerH0qC9zL9+OwDzI3uUWTHZT8nG0eOqpXzxxmzna9FmKZkt8hvbuWkdPiTNYaTSqVdssX4rVv8A9plHcFGfUTSefK8+ta1hbLHFdI7I4cceomSb8TdYWUV+DVL8GEREJPE0QlaASR4L1HG2NuVo0WJZN1GXkXAWY352B1rXUcWYrx+T/wDkekWuSZkVs5tdePK4fSPsTckTLNCLps3rC1SVDWSNZYnNzW5E7LRyRlaXwYRFlSXC1zQiZoBNrHiti1Gcb8RZTfqoddMyyuFVP5PbW5Wht72Fl6Raopt65wa05RpmQtujComxERSXCEXBHVZWEIZqbTRMN8tz3m63IihJLorGEYe1GFh7czC3qLLKypLNJqma4YhCwtBvrdbEREqIjFQW1dGEWUQsYRFlAYRFlAEWNBqTYLUaqEHzvYFDaRSWSMPczci8tcHtDmm4K9KSyaatGEWVhCQiysIDKLTFOJXuaGkZVuUJ2UhOM1cQtLqZrpc7iT3cluRS1YlCM/cFhZRCxhFleXPay2ZwF+F0sNpcsysrEofFAZixxYOJVrhuFNqqeOokdZrxcNCynmhBcs5surxYuJMq2tc42aCT3KdT4TUzWJGRver+Ckgpx8XGB381vXHPWN8RPLzeqyfGNFdT4PTxWMnxju/gp7GNYLNaAO4KDVYzQ0c5hmlIe2xIDSbKcxwewPabtcLgrknOcuZHmZM2TJzJnpERZmIVU7A42VD56SpnpnP1cGHQq1RSpNdElbBg8EdQ2onklqZm8HSuvbwCskRG2+wERFBARaoKmGozbiVkmU2OU3sVtUgLCyigEp9WHU26ya2tdRUWyCB07iGm1uJKtbk6J7Nat6PJ5O3LbhqqyeF0L8rte8Lw17mizXEeCtCWx8oLg5/bunZ5TFPGP6XW6rk13uM0jqzDZmNaXPaM49S4NeppZ74GM+zCscDxR+E4iydt8h0kb1CrkXQ1aoqnR9lp6iOqgZNE4OY8XBC2r5zsrtEcNlFNUuJpnnQ+geq+iRyMlYHxuDmuFwRwK5JRcWdUZbke0RYVSxlERAEREAREQBYPBZWEBw+KYHiE+ITzMhzNc4kaqCcCxIf7s72r6MlgsXhT5PSh6llilGkfNnYPiDeNLJ6gvBwyuHGll/tX0yyWHRR4UaL1XJ+EfLzRVQ408o/wFeTTTjjDIP8ACV9RyjoFjI30R7E8C/Jb/dZf9p8tMUg/2bvYV5LHDi0j1L6numH+RvsXk08J4xMPqUeD9yy9V/MT5dY9CsL6gaKmPGCP+0LW7DKJ3GmjP+EKPA/yWXqsf+0+ZovpJwfDzxpY/YtZwDDT/urE8D/JZeqw/DPnSyHHqfavoDtnMMd/u4HgSvB2Yww/7Ej/ABFR4ZE/7nifaOBRd27ZXDjwa8eDl4OyVAeDpB/iUeGRdep4f3OHRdodkKTlNKPWtbtjoD5tRIPYnikWXqOD8nHgkG4NirKlx7EKVoaycuaOAcLq6OxreVUf7V4dsa/+WrHraihNdET1mlycS5/4IJ2qxEi14weuVV9ZidXW6VEznN9HgFdHY6o5VLP7SvDtkKwHSaM+1HHI+yIZtHF3GkTNiW/EVDupAXUqn2ewubDIJGTOaS51xlVwuiCajTPG1c1PNKUegsoiucwREQBERAYWVhZQBYWVgkAXKA4f/wCQ6y5p6Np6vcPcuJAuVabSVvl2N1MgN2h2RvgFWMGq6oKkc8nye0RFoZhERCAiIgCIiAIiIAiLIQk6zZODJRyTEfKOsPALohUShmQPOVQ8OjEOGUsQFi2MX7ydVIXiZp3kbRsuEEW2mMYmG983vWasxmX4q1ra2We3iyxrjkdGSWG19F54oiiyAiIoBZYZ8i/7SmqFhnyL/tKcu/F7UaLoIiLQkIiIAiIgCwsogMLidsfpdn3Q95XbLidsfpdn3Q95WmL3Hd6f99FEtVTIY4SRxOgW1aqmMywlo4jULol0e/n3eOW3s10sLd0HuF3O11W9oYHHLlBPGyi01Q1rBHJ2SOaRua6vcWm4txHgqJpJHFjywhCCiuQ2qlcXNawF3Ky2h8xhDgwZydQeS1Uny8vj+a2Vcrow0NOXNxPRQurYhKSxvJOR4dPNE4b1gsei9zVDo5Wta0EOHrUao3eUZZXPN9brZUfOIfV71G5mPmmk0pfg9STzxWc+MBpW2acRRh3EngF4rvkB4rVUghkL7XACltqzSeTJjcknfRmZ87oDnYA029SkU3zdngtVRPG+nIa65PJbab5uzwUx9xfBXn4lfBpr+DFtD6dxAGQk9y01/BnrUhsMYIIYAQn+TEYyeedJfBplfaqYzI08NbarL6iQTmNrAei8TfPo/Ul/9Y/56KLM3OSk0nX1HrfyxytbKwAO6LZK6YOtE0EcyVqrflIvH9EnlO/EZeWM5kcUuuCzyOG6Mn8o9R1EgmEcrQCeBC8u+kW/55LWMnlceR5eOpK9u+kW/wCeSi2zLfKUUm7qSNk07t5uo25nc7rEMrmSCGRgaTwtwWh4EdU7eFwB1uFuY2DetIkLnctVNtstHJklku+U/wD0SkWHDM0i9r8wtUUG7dmzud4rTk9KUpJpJHuRxY0kNLjyAWmkkfI+TPy5dFJUSi+Ul8VWXaOfM5LLCmM8s8jhG7I1q9U8r966KU3I5rXSyNhkeyQ5deazD8ZWPkb5o5qqfycsJu4yT5b5JiiysnaHPEug1stkVQ2SQsAPitVRBM4kh92+irS5Vo6c8lkhuhz/AAbIpSabeP4j8Vqb5RMwyB+XoFlkhmpHttq0ckpqiNkFnGxHJVuzn3qW1SlxX/s908zpYjcXc38V5dJUtaXFjbBeKXNHBJIB4LyHNfEXSTOzeil8EPLLxq3zRuNQTTb1rRe9iCvO/nMedrBltrda2/R7vH81vhP+hX/pKW2TGeSf+XweWzzSMzRxjTiSVsppzM05hZw4rxQ/InxXih86X1fmivgvinPdBt9m+pa50Dg3io1PNCGBj2AHqRxUx72xtzONgo1Q6newm4zciFMu7LamNS3pq18M2zP3UGaMNty6LIkd5PvNL5bqKA40Bv1uPBbGzx+SZc2uW1kUueSi1Dvnjg9NneaV0lhmBWBNO+MOZGLdTzWuM/6A/wAVIpPmzfX71CbZWE5zaW74sxBOJIy52hbxWts80riYmAtHVa6ZpdBMBxsvdJOxkRa85SDzS3wI5pT2qUqQo776W416ete3PqbE5GgLXTOG+me3UcQsMkErS6WZzT6INlCdIpCe3Gop/k3MndLA5zQA9vJZgnL4HPda7b3Wug81/itbo3smdAxpvKQGj1qXJpWWeecYRyNkmmkfLHmdYa6WWKkv+LbGSHOcBor+jwERxtEz+A4Bb67A4apkTYpDAYySC0XJKwlqYpUjPLr4LFsTtlRSYHXSPa6SXKznfio2L0k1JiEMYa1zS4bsn+bhx9alPnr8Cr4o5ql1RBJ6RJuOB48CpG1PxdVQzkEsY43t4grF5Zt1fB5s9Tkktt8GzEhVHZ6fyyOON4cLCPha4WmkrMUZhUTqSjZuIo9XPNy63EgX4KXjdXBVYFO+nlbI27QSOWoUjCbfAMHTdH81jf08o57vs9YNiPwlR70sDHtdlcBwU572xsc95s1ouSeQVHsj9HS/e/kFt2nq/J8MMQPbmOX1c/8APes3H66RX5KhlKcRw/Eq9zTmL8zL8gNT+BV5s9VeVYTGL9uLsH1cPwsoNHs+51HGTXTx52AljeAuFo2df5Fi1RQPOjiQD3j9rrWVSTosWOAYpPiQnMzWDIRbKOt1mjxOefHaiic1giiBIIGuhH6qr2cq4MPmqoaqQRm41dw0uCtmDzxz7T1UsTszJGOLTa19QocOWRRLjxWtxGplZhscIii0L5CdVHhmq8TxXyWplNM6mGYsiOjzf/0okD2UuK1jaWtbRND8uWRmYO6+GqtsFgpGVEsza5lVVS+cQQPYFLSiD1RYlPPjdRRvDBFEDYga8R+qxVYnURY7DRMazdvtcka96r4amKg2pqnVLsjH3AceAvYheZ6uGp2ppZIH52CzbjhfVRt56FE+rxWrfiT6HD4Y3PjF3OkNvYt7JsVNBM6WCJtS11mC+hGlzxUPFocKqKqRzqwU1WzQkX426fovezdXUVUFRFM8ytjsGSHne/8An1qGlttIEDZx+IdvyZkZhMo3pdxHW3qXWLmNmq2npRUU9RII5DJcB2l+S6dVy+4hhERZEBbIJ3QPu3nxCxJu7jd3tbW68KbafBJ7mmdM/M5eEAuQFYyUUYgJHnAXurKLnbHZGo5GMkcJLWcLar53jdJ5Dis8LfMDrtI6Hgu8XO7V0eeJlUwas7LvDkurS5dstrKS5RyyIi9QxCvsA2lnwpwilvLTc282+CoUUNJrklOuj6/h+JUuIwiWmlDhzHMeIUtfHKWrno5hLTyujeObSuqw3biRgDK+HOPTZx9i55YmujeORfJ3Kc1VUW0eF1lt3Uta4/yv7JVm17Xi7HBw6g3WdNGiaZ7RYWVBIREQBFhEARZRAEREAREQGFlYWUBhFlEAREQBERAYRZRAYRFlAYRZRAYRZRAeVlZRAYWURAYREQBFlEBhZREBhV20FaKDB6ia9nZbN8SrFcP/APIVfrBQsd/W8e5WirZWTpHEkkkk6k8V7aLBeALlbF1o5mERFJUIiIAiIgCIiAIiIApWHQeU18MXVwuoqv8AZOlMlVJUFt2xi1+8rPLLbBslK2dbFGXOaxvPQKRUUboY8+a45qOxxY8ObxC3z1b5mZSABzsvFW2nfZ0KiOiIqEBERAEREBZYZ8i/7SnKDhnyLvtKcu/F7UaLoIiLQkIiIAiIgCIiAwuJ2x+l2fdD3ldsuJ2x+l2fdD3laYvcd3p/30UKIi6T6Q8ujY/zmA+pGRsZ5rAPUvaKKRTxwu6PDY2MJLWgE8V6c1rxZwBHesrCknaqquDxuIrWyNssmNjiCWi44L0sqKRHjgvg8vY14s4XHHVMrcuUi46LKKaJ2r8HgQxi/YbqvbWhrbNFh0WUSgoRj0jw+Nkls7QbL2iISopOzyY2OeHFozDgVjdsz58ozdV7RKI2R/B5cxryC5oJHBHxsf5zQfFekSg4RfaNe5jBByAEcFndsz58ozdV7RKRCxxXSPLmNeLOaCO9YbFGw3awA9V6WVFBwi3dcmERFJcyvLWNYSWtAvxXpEIaTds8PjY83cwE+C9NaGizQAO5ZRRRChFO6PGRrA5zWi/ctBlnlGVkRaDzKlIoasyni3cJ0jVBCIWZeJPErJhjJuWNJ8FsRTSLrFBRUa6MWAFraLwIYgbhjb+C9rKUiXCL7R4ETAwsyjKeSyGNDMgHZ6LKKaChFfBhrGsFmtsOiMjYy+VoF+KyspRO2P46MOaHCzgCO9eBBEDcRt9i9oopEOEZO2hbS1tF4EMYNwxvsXtZU0HCL7R4ETA0tDRlPEL01rWtytFh0RZUcEqEV0jyxjY/MbZYMMZdmLG38FKgop6g/Fxm3U6BWlPgbRYzvv3NWU82OHZy5s+DGqlRRxwgvO7Zdx6BTqfAZJnB72NjB5karoYaaGBto2Ad63LiyatviKPJzeoKXGOPBVxYVR4fC+Yx58gzH1dyr6JpxbG21ogdFTQNszMLXI4e/wDBdGnBc/lb7POlllP3MyoOJ10tE2Pc0klQ55Iszl46KcizXD5MznoMPrcTr46vE2iKOPVsQV7NDFURmOaNsjDycLhbEVpSbJIww+kbTugFPGInG5aBoStscEUUIhjYGxgWyjgtiKtsGmnpYKVhZTxNjaTcgdV5qaKmqy01ELZC3hm5KQiW+wYAso/kNL5T5TuGb6989tbqSiWQRZcPo5pd7LTRPf1LRqs+RQRSPnhhY2ctsHW7lJRTuZJyVBLRsfOMahc6qMly6RhOluHvXuGjjrMYhmw2nfDTxkF7yCASDyXUkA8QCsrTyE2R6iipapwdPBHI4cC4arz8H0e8jk8mjDo7ZCBbLrdSkWVsqRJcMoppDJJSxOedSS3ipEUUcLAyJjWNHANFgvaJbJIz8PpJJhM+njMl75i3W6koiN2AiIoICItsMwjjc3KDm5qVQNS2GolczIXnKtaIm10Atc8LZ4HxPF2vFirLDWxuzk2Lh1VNtTiTKORsVPl3rm9q38q0UHW5M1x4ZZHtRw9dSuo6qSF38p0PUKOplQDOS5xu/jcqIQQbHivWw5N8f3KanTSwSp9GERFscoREQGVIpq+rpTeCokj8HKMiUibOipdssUgsJHMmH9Q1VxS7dwusKqlc09WG64VFR44sspyR9QptqcJqLAVIjJ5PFlaQ1VPOLxTRvH9LgV8bXtkskZux7mnuKo8K+C6ys+zovk9Nj2J01t3VyW6ON1aQbb4lHYSsilHeLFUeJlllR9ERcdT7eRH5xSOHew3VlBthhMts0r4z/W1UcJL4LqaZfooMGMYdUfJVkLj0zWUxsjHi7XtcO43VaJs9osIhIWVhEBlFhZQBERAEWFlAEREBjmsrCygCIiAIiIAiIgCIsIAgREBlERAFhF5kkbGwve4Na0XJPJAa6qojpKaSeV2VjBclfI8Wrn4jiM1S7+d2g6Dkrva3aT4Rf5JSOPkzT2j6Z/Rcwt8ca5MZyvg9MHNekAsEW5iwiIhAREQBERAEREAREQGV9G2QpY6TAhJIRmmJefDkvn1LCaipjibxe4BfQomCKJkbeDQAFx6rLsW00x92ezbMbcERrS42aLnuQgtNiLHovL/c0NsEImDruy5RdakROKJCIiggIiICywz5F/2lOUHDPkX/AGlOXfi9qNF0ERFoSEREAREQBERAYXE7Y/S7Puh7yu2XE7Y/S7Puh7ytMXuO70/76KFERdJ9IEREAREQBERAEREAREQBERAEREAREQBERAEREAREQBERAEREAREQBERAEREAREQBEWUBhZRSKeiqKjzIzbqeCq5KPbKSnGCuTojr0xjnuysaXHuV1T4GwWM77noFZw08UDbRsDVyz1cV7Tzs3qeOHEOShpsHqJbGT4tvfxVrTYVTQalud3VynIuOeonM8nNrs2X5pGAABYCwWURYWcbd9hERQQEREAREQBERAEREAREQBERAEREAREQBERAEREAREQBERAEREAa0ucAOJ4LM7DTi8tmi17krVLUspG76R4aG6rm8YxufEpLXyxDQAc1eMU0dWn00sz/Y3Ynjb3OMVI4taOLxxKpnOfI/M4lzjzOpK8rdRSMhrIZJBdjHgkd11qlXB7sMUcMfpRvlwmuhpvKJKd4j43UEsa/zhfvX0OuxrDjhsjhOx+ZhAYOJ7rL57zWj+h3FmOJvURayxI74HDzdQtZaRxBCnRgGRodwJF19IGEYfPQxwup43xhosba+1dOLO32eXrNHDFTh8nydZV7tJhNLh+I7mlLg0tBIJvZU5p33s3teC3WaD4s43pcqjurg0osuaWkhwsRyWFqcwREQBERAEREAREQGVsjqaiL5OeRng4rUiikTZZwbQ4tB5lbIR0dqrCHbXFY/PEMni2y5xFXYmSptHYw7fSi2/omnva5T4du8Pd8rDMz1Ar5+ijxRLeRn02La/BpP94LPtNIU2LHcMmtkrYj4usvkth0WMoVfEi3lPs0dVTyDsTRu8HBbA4HgQviwL2+a9w8CtzK2si+TqZW+Dyq+It5T7Ii+SR49i0Xm1svrN1Kj2txmP/ec32mBR4mT5EfUUXzZm3GKt84Qu/wqQzb6tHn00J9oVfHInej6Ci4Rv/yBL/NRM9Tlub/8gM/monep6bJE70dqi5Bu31IfOpJR4ELYNvKDnBMPYo2SG5HVouXG3WGn/ZzD1BZ/jrDPQm/tTZIbkdOi5j+OsM9Cb+1eDt5h44QzH1BNkvwNyOqRci7b6iHm0sx9YWh//wAgM/konet6bJDcjtUXAybf1J+To4x4uJUWXbjFH+Y2Fng26nxyI3o+kLw+VkYvI9rR1Jsvlc+02Lz+dWPaOjdFXTVdRObzTyP8XEqyxMjyH0zEdqsMoWkCYTSD+WPX8VxGN7TVmLEsvuoPQaePiqRALrSMEijm2F6aOaNb1XpaJGbYREUlQiIgCIiAIiIAiIgCIpuG4dLiE4YwWYPOdyAUSkoq2SkWWy1EZKp1U4dmMWB711i8YdRxQNipo+ywaX6qdW0zIWBzNNbWXj5pPK3P4N4xpGmmm3Ema1wsVEu+lL7WWtFhbqiQiIoICIiAIiICywz5F32lOUHDPkX/AGlOXfi9qNF0ERFoSEREAREQBERAYXE7Y/S7Puh7yu2XE7Y/S7Puh7ytMXuO70/76KFERdJ9IEREAREQBERAEREAREQBERAEREAREQBERAEREAREQBERAEREAREQBERAERZQBYUqnoKioPYjNup0CtKfBGNs6d+Y9BwWM88Ids5cusxYu2UjI3yOsxpce5WFPg08ljL8W38VexQRQttGwN8FtXHPWSftPJzeqSfEFRBpsLpoLHLnd1cpoAAsBZZRckpyl2zzJ5Z5HcmERFQzCIiAIiIAiIgCIiAIiIAiIgCIiAIiIAiIgCIiAIiIAiIgCIiAIiIAiLCAyotbWxUUZdI7tcm8ytGJYpHRtyts6U8B0XMTzyVEhfK4ucVeMbPQ02jeT6pdG2trpa2UuebN5N5BRURao9uMVBUi9wrZ7y/Dn1RnyEXyjw6qjcLOI6Gy2xVdRDE6OKZ7GO4tB0K0qXRSEZptyfAVvg2Az4qx0jXiOMG1zzKqF0Wzu0EWG07qeoYS29wWqY1fJXO8ihePsqsVw2bC6nczWNxdrhwIUik2ixCkpxDHIC0aDMLkJj+KjFasPY0tjYLNB4qqRunwIw8kF5VyS4oazFqw5AZZnaklXVFs/NROM9Y1pyjQA3ClbENDW1DnNsXWs481fY1MyHCqlzj/ALM28bK0YqS7PO1epkrxx6PlE7s80juriVrWSsL1EqR4YREUkBZQAucABcngvouE7LUIwqJlZA18zhmc48Rfkqymoloxcj5yi7jE9j6KMgwSSRg8r3VPNstO35GZrvEWWX6jHdNkuDRz6K4l2YxaJubyUvHG7DdV81FVU5+Op5GeLStlJPorTI6LKKbQMIiIQEREAREQBERAEREAsEsERCTGUJkCyiCzzk70yL0iULPOQrGUr2iihZ4ylMpXtEomzxlPRMp6LYiULNeUplK9olEWeMhWci9IlCzGQLNrIikBERCAiIgCIiAIiIAiLPFAYWVIho5ZDwyjqVYUtLHTvD7Bzhrc8FjPNGJnLLGJjC8BnrHNfMDHD1PE+C7KnwzyOlDYosrAOXH1qJQ1zJwAbNeOSvJK5joCA05iLWXnZMjyXudHTjcZK0V4NtRosve9/nOJ8VhFzWXCL2zJldmBvbReEAREUAIiIAiIgLLDPkX/AGlOUHDPkX/aU5d+L2o0XQREWhIREQBERAEREBhcTtj9Ls+6HvK7ZcTtj9Ls+6HvK0xe47vT/vooURF0n0hlFXVD3moeGuNh0K3UMhIc0kkjXVUU7dHDj1qnl8dEtF5kcGRuceQVXnfxzO170lPaW1OrWBpVdlsi1wG8DCei2K6dnTCW6Kf5MIsohcIo1TUOheGtANxe5UhpJYCeNlCaboyhmjOTiu0EWUUmphFlYQBEWUItGEWVhCTKKHXuLd3YkceC20ZJguSSb81XdzRzR1CeZ4q6NyIsqx0mEWUQizCLKISFhZUmnoKifzI7DqeCrKSj2yk8kYK5MjL1HG+V1mNLj3K7p8EjbYzPzHoFZxQRQttGwN8AuWerivaebm9Txx4hyUVNgs0ljKd2OnNWlPhlNBrkzO6uUxFxT1E5nk5tbmy9ukAABYCwWURYnJdhERQQFguA4kDxXO7TYrNTyNpKd2QluZ7xx8FXwbO19XEJ5JGNzi4zuJcVssfFtlqOy4rK5vBsGraDE2vmIMQabljtCbdF0izkknwQEWEVSCJLilDFKYn1MbXg2Led1MXC4qy20EreRlH42XdLWcFFIloIiLIgIiwgMoiIAiIgI1TXUtI4ComZGTqAea2U9RFUxCWF4ew8HBc3ti34yld1Dh7la7Ni2CQd+b/uK1cEoKRNcFoiIsiAiIgCIiAIiIAiIgCIiAIi8uc1jS5xAA5lCUr4RngqbFMZbEDFTHM/m7oouKYy6UmGmNmc3dVTcVpGP5PW0ui/zyGXvc9xc4kuPElYRFoeqlXQREQkKXhUcEuIwsqjaEu7SiIpKyVpovNp6agp54vIS25BztabgdFRoTdZDSQSAbDmj5K447I02bqKnNVWRQA23jg2/RdhNsjReTDdue2RupcTxXI4fHNJWR7i4e1wIPRd6a6V0IYbZrWJHNN0UuTz9dmlCSUWQ4Y2wRtZGMobwsoW0Ezm4RMXOJuMuqsFExOi8vo3QZ8tyCD3rLG6km+jx5Nu2z5+iuarZuugbmYGyt/pOvsVVJFJE7LIxzD0IsvajOMumc7TRrRFlrS5wa0XJNgFcFxs1RmoxBsz23jhOY34E8gvpLKyFzQS4DuKpsNw1mGYHFE4DfPIc/rdel5mfM1Pjo3itqJNZP5Q8NjBIH4rQ6N7LFzCB3qfhsbd2X21upcjGvYQ4aFZeNyW5l6vkxBI2SJpb0WutMYgdnANxYAhVYkfE4hjyNeS300bqqW8ji4NUrK39K7F2RG4bRysvJTRuJ/pXk7KYVUx33To3f0Osr7cR5bBoAUbMYJCBqFx7smlyb5yuLNdsZKqOdn2Epzfc1cjftC6qp9jamNxEVRG+3UWXcmoc/stFiV6bSgjtE3W8tbly/2/JTxRXuPnEmy+KNvkg3gHolQ5sIxCH5Sjmb35V9Rsad/VpWx1TEG3cV0YNa2tuTiRSWFdro+PvikjNnsc094svC+py03l7826Zk4DMFGfgtJHK11RSROZzIauhar9uDLx/g+bLC+mybKYPMLtgy/Zcqyu2Pw9mkMkoeeAvdbeeKVkPG0cKi6mXZAt/wBu5o/qavT9hqvLmiqYnDlcEKY5oS6I2M5RF0M2xuKRAuAicB0coD8CxBv+wv4FW8kF8kOLRWorD4ExK1xRykdQLrS7Da1nnUkw/wABVtyZFMiotjoZGGzo3A9CF5yu9E+xSRZ5RZsiAwiysIAiIgCIiAIiIAiL0GudwaT4BAeUW5tLO8XbDIR3NK2sw2tf5tNJ7FVyiu2TRERW1Ns5idS6zILfaNlZQbD17/lZYox43UeSP5JUWzmEVvU4KKSpfDJIXZTa4Frr3Bh8LpGMDblxA1WT1EF0YSzRTopQCeAupFPQz1EjWNblzGwLjYL6TTbO4fDThhga51tXW1XM4rSChrnwsN28QqTztdItlcsaTo902xYjj3tfVtY0C5DP1VYKaCJ7t03s30J4qQ6eVzMjpHlvQnRSaDC6jEMxhADW8XHgsJ5ZT4OeeV5fpgiEuswrB6N+HMfIwSOe25ceS5qso5qGbdTCzuII4FeoMQqqeIxxTOaw8lmnT5KYpLHJ70YrIxS10scTtGOsCrChxIPtHMbO5O6qocS51ybk8SseCpJJlYZXCVro62KN0rsrBcrDmlji13EKmw3FX07g17jbk7orfPvO3mzX1uspKj1MeWORcGURFQ0CIiAIiIAiIgLLDPkX/aU5QcM+Rf8AaU5d+L2o0XQREWhIREQBERAEREBhcTtj9Ls+6HvK7ZcTtj9Ls+6HvK0xe47vT/vooVlYRxs0nouk+jk6TZAiG8qpO/MvNK7d1AB56FeqLWcnuXmrbu6gkc9Quf4s+fSagsy+GSK59owzm4qPOzJFEOZFyvcnx9U1o4aL3iA0Z61MubZrmfljPJ+ODdTdqmbrbQi6iNmkjmAe8kA2IupNEbweBK010dnB4Gh0Kl3tTRtl3eCGSL6JVQ/JC5w420UekdK8PcXuNhYDvXmolzU0Y68fUpNPHu4QOZ1KlfVI0jJ586p8JFfMZC/43zrKVCajeNDwcngtNb8ufAKwHBRFcsw02G80+XwR6qo3XYb5x/BaWxVErc+ci/C5WubWqdm4ZlZ8rKV9Tdl4J6nJLc+EV8dRJFJlk1F7EHkpFY4iEOYSNeIUeuA3/iFtlv5AL8bBQm+UUhOaWTE30aoTUStLWO0vqSViVk0FiXk35grdh/mv8Qvdd8h6wlfTZCw7tN5LdnqlkMsVzxGhW5RqD5E/aUhaRdo9LTScsUWyJiH+z9f5LZRfNx4la8Q/2fr/ACW2j+bt9aoveceP+9l/BvUepqN0MrfOP4KQqyqN6l11abpG+tyvHj+n5NjYqiVufORfhcrDKiWGTLJcgcQVc02HVE4GRlm9TwUHHaLyKoiaXZnOZc+1YuUU6T5PPzOOFJwn9R5qt5uRLEXADiQpWA0pxHeNfJbJY9+qvMOpGVGz8cL2gb2KxNvYVQbPSvo8a3MnZz3jcO//ANhYvM5XtObJrZynvhwbcey0FRDBSOcHhuZ5HHu9yudnKx1Xhvxji6WNxa4nieY/z3Kuw2FuLYniFS/VhaWMJ5X0H4BaNm5/IsQqKac5eyb+Lf2usZ3KNPs5Jzlk9zNmN4hVuxkU1JO9gAayzToSf/aucSrxhWHtc47yWwa2/wDMepVHgERxDGZq2UXDCX2/qPBetsHONTTM/lDCR43/AGCrtTkomf7GulgxjGA6fyl0cd9CXloPgAvDa7EcFrxFVSOkZxLXOzBw6grbhzMcdQxeRvYICDluW9Uq8Gxite11Q6N7miw7QGnsV+Lp9ElntJNIzC45qeVzLvGrDa4IKoqfEMSqaUUlMZXvzFzngkuI5C/IK5xuJ0OzUUT7Z2CNrrdQF42PaPJKh1hmMgBPqVItKF0Pgzs5T18dROa0zBoaAGvJIJPP8F0CIsJS3OyrOU2so5BUtq2tLoi0NcRyK84ZtK6niZDVx7xrNA9vG3hzXVvY17S17Q5p0IOoKpK/ZmnnBfSncP8AR4tP6LaM4tbZEpr5LWkrKeti3lPKHt5jmPELViuIsw2kMrhmedGMvxK4/D5psMxZrXHKWvySDkRexVjte5xq6dt+yGE/iniSkvwK5NdM3GMac6RtQ6OMHjmLW+AAVtg2G19HVPdVVO9iyWADyRe45FSsCDBg9NktbJc268/xVgqznzSDZw2NuczH5XtF3Ne0gHmbBWUmG47VtMstSIydRGHkW9mircc+npvtN9wXcrSctsUS2cZheKVlJiTKeoke9pfkex5vbW2i6fE6+PDqQzPGZ17Nb1K5WtaP4ncOW/b7wp22LnZqVn8tnH3JKKlJEURoHYvjkj3xzmOMHWzi1o7hZeJ5cWwSoaJZnOadRdxc1w9a6DZwNGCw5eeYnxuo+1rWnC2kjUSi3sKhS+vbQvmixw2uZiFGyoYMt9HDoVz+JY5VVdX5Lh12tzZQ5vnPP5Betn3vZgmIub/KCW+OU/souygacWueIjOX8EUFFtijbUYZjNJAanyl7y0XcGSOJH6qbs/jclVIKWqN5LXY/r3FdBa/euDw8FuPQiLgJwB4X1/BIvyRdodlvtlwo/8AH/4qz2c+g6f/ABf9xVZtlwo/8f8A4qz2c+g6b/F/3FVl9pD4LNERYFQiIgCIiAIiIAiIgCIoVfiUNE3tdp/ohSuS8ISm6iiRPPHTxl8rg0DquYxPFZKx2Rl2RdOq0V1dLWyZnmzRwbyCirSMaPb02jWP6pdhERXO8IiIAiIgCIiALq8Er8NZhBppWN35uC3LcvJ4LlALmwXTYLhogYJ5R8Y7gDyTdtOPWSiofUyThtAyjjJsN47ifyU5GtLnBrRc9F6fG+M2eLFYO3yeDOcpvdIn4fFG6IuIBdfmo9dGyObsaXFyFpjlfHfI4i68ucXuu4kkrRzTjVFb4PK2wYfBXZvKI2vaOoXkxvaLlhA62W2lqDA46XaeIUQdS5H8ldimx9A+J0lPmhcOQ1CqMP2cdS17JpJWvYw3AtxK62prRLHkYCAeN1DW89RLqLIcVfBtG8qZQ0m5Ul2HODbh9z4LRRytjnBdoDpdWjp4mtzGRoHiqY4xkrZZJMrKeodTOLSLjmFumr87MsbbE8yoM88bpnuzNAJ6rEM8InZme211RTl7UL+CQ2jme3Na3ittEXQSuDxYc1MNZAP5woNbiFK1wvIAVGoTxQ3w7Lxir5LIysAvmChyOMjyQFA+E6T6z8FOiroGMFmk35rk/q636JKkjVNR5RmLsyDMp3JVdViEIiL8juzqoQx+NosA9aYVLRtwatFZSUi5q3DKBzuoE/8AKO9eafEGTt3hY4jvKzPOyRvZiseRuoWnyZsvmfCDkttItowGxtDeFlidodC4O4WVHDjj4m5Hx5raXusyYxLVfFxxhoPE3Xo701RlZ6bK9mjXkDxVjQRjd7x2rncyqk5raWuvdNiz4AYpGgW4FZwi4v6iEXr2B7SHC4KrfKZKWR0Y7TQdAVrkxoNbezSegUB1RUTOMm7Guqvkb/xJf7FsySStfkPZYONlJ8jgy2yDxVLR4hJBK5r2AE9VP+EpPQaphG19XZK/c2B/kUmR1zGdQei8VmKxQMGRpe93AWVbX4m+WRrQ1py9FEbVZqiIvYOy66nE35NvwY5ZNLgmNwServPO8Mc/W1rrXFStwqrAqomSQv0zZbhWgxJ/oNULFqzfUZa5gBvoV2xySk9r6Mp4YwjvXZP3OFuZn3VOW9coVFiFNBXVGSio2FrebW8VBvyuuioKplNSsYyIcLk34q8o+Hnszhkeo+nooWYdHTVUZqqRoZfUFui6VmC4VIwObRwkHmGrVWVUdTTPZJFy0N+CpqPEZ6U2D3Fnoqr3ZVa7RNrTyqXKZb12EYXHCQ2jhDjws1fN66HyetmitYNcbL6HSVjahxkma51u9cjtcxgxYyRNytkYDbvWOHfve43lUo7kUSIi6zIIiIAu/wAJgbBh9PZjc2QEmy4Jou4DvX0akYTTxhutmgaeC4tY3SSNIG4F8z2s69ysG4fHksSb9VXxP3MzXHkeCt21ERZmzi3iuTHT9xskiseH0k/ZOvI9VsfiEjm2AAPVaqyYTTXbwGgWlZOTTai+CLNNVhklfGXRt7Y4HqqGennopw2VhY8G4Xd0bmmnbltcDVVG08AnjYWAGRmp8FsopRuzl1GBNb12aYNqGtgAlhJkAtodCqGuqn1tS+eTQu4DoFo1Vxs7Rw1dU8zAODBcNPNTblwce/Jmag2U6vsAxeCihdDPdovmDhqt20mH00FM2aJjY3ZrWHNc2nMWQ92nycFnjuIR19U10QORgsCearEGqsKrB6ilpG1EmUtNrgcQo5fJR7sjciJS7rymPf8AyWbteCmYyaIzs8itly9rLwVciXxRVTqO2gplFXPpzld2o+nRQ0VWrIhNwdo6eKVkzA9jrgrYubpaqSmfdh05jqr2mqWVLLsNjzHRYyjR6mHOsip9m9ERVOgIiIAiIgLLDPkXfaU1QsM+Rf8AaU1d+L2o0XRlERaEhERAEREAREQGFxO2P0uz7oe8rtlxO2P0uz7oe8rTF7ju9P8AvooV5mNoXnuK9oulo+ikt0WiBQj412nJbq5maMOA1BUlFRQ+mjljpUsLxNkOhj1c8+AWa8XY23VS0TZ9NBaVLD4kyLQ/JEd63TszwuHdcLYo89SxjS1pu/h4Jwo0xJQw4Nk2RKdu8lY06gaqzUSgjsC8jjoFLUY1SKaDHsx7n8kGvjOcPAuLWK9wVeYsjLdeF7qWvIa0ahoHqU7Xdot+mlHK5wlVkSspzm3jBe/ELEdaWsDXNuRzupy8ljSbloJ8FGx3aKy0klNzxSqyAyN9TKXuFmniVJrBansOo0UhFKhwWjpFGElfL+SHQX+M9X5r3XXMI8VJRTt+mi8dPWDxWRqG+5N/SUlLdFLp8NqKi1mFrepUblBcstBx0+NRk+ior9d2LdfyWqKeZjA1jbgdy7CnwWFljMd4enJWMcMcQsxgaO4LiyamKlcTwtTqY+VzxPk4EVFQXAZOJ9FXGOYC+MCopGmQAWe0anxXU2HRZWEtRJnLPUZMiqT4OSodpX0tM2GeDeOYModext3qPHS1mP4gZ5GlkR4v5Nb0C7F8EL3ZnxRuPUtBK9gWFhoFTypcpcmO48xRthiZGwWawBo8FyG0VM+lxbfQggSDOCBwPA/5712SxZVhPa7ITorNnaYU2Ex6WdJ23fl+FlQbRUz6bFnSxA2lbmuB10I/z1XZIpjkalYsq9naXybCoyRZ8vbdf8PwWMfwx2I0rTF8tFctHUcwrZFXe924WcVhuL1ODl1PNCXR3vkd2S09ysDtY06Mo3Fx4Av/AGXRSRRyC0jGvHRwusMgij8yJjfBoCu5xfLRNoqdpXOdgo7Pac9twOS07IBzaSoa4EdscfBdAsKu/wCnaRfwZREWZBzuL47U0GJuhjax0bWi4eDx46FRn7WTlvYpo2u6lxK6l7GPFnta4dCLrW2mgYbsgjaeoYAtlOKXKJtHJYVh9ViWJNqp2OEefO95Fg7nYK92gwt2I0wdD8vHctHpDorVZUPI20xZxWG4vU4QXQTQlzL3yO0LT3K5oNoRXV0dOymLQ+93F17aeCuZIo5RaRjXj+oXSOKOIWjjawf0iymU4vmuRZxONhxxyZ2V1g8a27gu4Sw6LKrKe5JfgXZxFWHnaNzw0keUDW3eF0eP4a7EaMbq29jOZo69QrNZUvI3TXwTZxeGYtUYM59PPA5zL3yO0LSldW1ePzMhp4CI2nRo116krsZIo5RaSNjx/U0FZYxsbcrGhregFgreVXdciyHhmHMocPFM4hxdcvI5krlaqjq8DrxNGCWMddkltCOhXcLBFxY6hVjkabb+SLOWn2pkmpzHBT5JXC2a97eAWzZzB5Y5hW1LS0i+RpGviV0TIIY3ZmRRtd1DQCtil5FVRRN/g5jbAFzqUNaTYO4epWezdxgsAOhBdoftFWdkVXO47SL4MoiLMgIiIAiIgCIiALCw94Y0ucQAOJK53FMZMt4aY2Zzd1UpWb4cEssqRLxPGmwkxU/afwJ6LnZZHyvL3kuceJK8nVFskke/g08MSpBERSbhERAEREAREQBEVlhGHGsl3jxaJp9qN0Z5MkccXKRJwPDM5FTM3sjzQea6JeWtDGhrRYDQBelg3Z87nzSzS3M9wymGQPAvbkvdTPv3g2sAtK1Tl4iO785TudUY2e3Pa3znALzHWQMlaXG4B5KDuJZGF7j6itCttrlg6OpxSHcOAbcEaaqmNc88GgKKvccL5b5Qrye/4J7NnlUriBmsrFr3BmW+iqHNcx1nCxW5tXI1uW9+9TBxjdoLgxUEtmc0ONvFai4ni4lO093Mko5jm+cCPFUf5RBLp6Vrow5+pPJa6qnEVnN4LZT1TRGGv0IWuqqBLZreAWz27SeKPAq5GM48FoihkrJC4nTmSvMxs2ymYXI3duZcB17rOP1SqRHbpmmegfEwva7MBxWylr2sjDJQdOYU2oe2OFxcbaKi5qZ/03cQ+HwTqqs8oG6iBsfxWh1HO1uYs0W7Cw0zuJ4gaK0Vow8i3SCV8sg4dO3d7pxs4HS6lyStjaSSFUVbWircG8LrbG3eSNaTxKRyNfSSn8GDdxLrcVJoCA9wPEhTGsa0WAFlDq2CJzXs0v0UuDj9RNVyTlXVpBm05BYNXKW2zLdDShzc8mpOqmUvJwh2RqcB0zQeF1aKHPTCNu8j0tyWWVoy9puvckHs4kFx2eq4Ddh3MFRN7Ja2c2W5xkq32aLNC8yUj2NzAg26Ksrk7RHZLghaxg0uTqSV5qoWuiJAs4a3CQVDHMAcbEdV5qahu7LGG5PRdGOUVTImk4tEaOukY2xAd3leo2vrXZnus0dFGMUgF8jreCm4fIMhZexBuvQmlGO6HZ5uJynJQydCSgZlOQkFeKes3Td3KDpzU5zg1pJNgFTyuzyOcOBKpivIqka56wtSx9kues3jckQNzotPkU2W9vUs0NjUC/TRWaTn4ntiMWP9Qt82QaOUR3jf2fFVm1cbXwRTAglptorCusKgW421Vdice9oZBzAuuSUnCab+Tog1tcV8HMIsrC7TMIiIDbTtzVEbergvoUIDImhmgtyXBYc3NXRD+q666OqfG3LxHeuPPNRkkzbHwSK4kBrgbFRBLIODysve+d45nkEfTyMbmLdFwy+p2kaPkl0b3vu57rgcit1TK5sedoaLKBT1Bhvpdp5L1UVW9blaLBWThtocUbWYi9vK3gVsZWNldYh1yq5e4n7uQO6LJL4ZB6xPDMrDUQuaW8XNHEKtp6iWmkEkLyx3UK7mqozGQ3UkWVRUwZG5w0gFayai+Dh1GDa98DFXXVFYQZ5C63AclHRX+HyYY3CHNnDN7Y3uNfUpXJxxi8jdsoFMqMTqqmnbBLJdg7uKhm19OCIUUnG0giLCgqZRYWUAXuKV8Lw9jrFeEQlNp2i/oq5lS3K7sydOqmLlWuLSC02I4K4ocRElo5jZ3J3VZShXKPRwandxIskWPBZWZ2BERAWWGfIv+0pyg4Z8i77SnLvxe1Gi6CIi0JCIiAIiIAiIgMLidsfpdn3Q95XbLidsfpdn3Q95WmL3Hd6f99FCiIuk+kCIsoDCIiAytBpYi8uIJJN9St6KGk+yk8cZ+5GALCw0CLKKSyVGEREJCIsgEmwFyhDdBFMp8MqZ7EMyt6uVpT4LDHYykyHpyWE88IfJyZdbixdu2UcUMkzrRsLvBWNPgkj7GZwaOg4q8jiZG3KxoaO5e1xT1cn7Tys3qc5cQ4IlPh9PT+awE9TqpXBZRcrk5ds82eSU3cmERFUzCIiAIiIAiIgCIiAIiIAiIgCIiAIiIAiIgCIiAIiIAiIgCIiAIiIAiIgCIiAIiIAiIgCIiAIiIAtVRPHTxmSVwaAtVbXRUcZc89rk3mVy1bXS1kmZ5s3k3kFaMbO3TaWWV2+jfiWKSVjixpyxDgOqrkRapUe7jxxxx2xCIikuEREAREQBERAERbaanfUzNijFyfwQiUlFWzbh9E+tqAxujR5x6BdfBCyCJscYs0LVQ0bKOARsGvM9VJWMnZ8/qtS8sqXQREVTjCIiAyXExlhsWnuUV1HEeFwpK9QsD5GtJsDzVrb4BAdQ+i/2rfTROiYWutxvdS6mJsUuVrriy1Kyk4MnogVUUkkmYMNuCjmKQcWH2K3aMzg0cSbKTNROjiz5gbcQn1S5HZUULbPdcWPJbazKITfjyUgaG44o9of54v4qyy1GqF8FOtlOwSTBp4K3GHF7MwiFlrhpYxMDksQqOah9UuiUm3RrfTxPZlLBZUjgY5HAHgbXXVuiic2wZY9bqKcJpnX7DifFYZdbik0oGjxNnP5nyuDS4knQXVizDY8nbJLuoU1uE07HhwzAg34qaKSEi+8IWmDUYpt7nz+5XxNdnMysfR1HZd3grY7EZiywAB6q2qcLjnkzGR2mnBRjgbb6TG3gsnrMcZNRfA8UvggU9LJOd4TYdTzW18T6d4J16EK9p8NtC0NkGgtwWivoS2Gxe0knQLvUYuG5MjbRDZWRlt3XB6KPPIah4DASByXvyF/pBT8Pw15jLg5t7qIzeT6SLsqHRvZ5zSFYwStkjFjqNCFOlwyQxuDi0iyp/I5QdHD2qX/SY6N9VK1sRF7k8lXqfS4bLPNYkEDXirA4Q4ttlZZTTycjsr6G26PW+qkG1jfgo76Kemnc1rhosOiqZBlzN16IsiiqJshPtndbhdbqNgdLrrYXVhHgUpbd7gCei0SYdPSTA3aeirTi9zIN9lV1bRHUHJpz0Uyeq3PZLO0Qo0FHVV7i9jb950C9PT8Lc+ji1MlL6Y9kfPJKQ0uJv1VlHRxNbYtueZKh1FJPRSN3rLa6HkrOnkgmiDjOxh5hy0zN0thTTKNtZO/3K2qh8ne18ZsD+CeXy5bWF+qzXzNkkDI3Zmt59VFII4grSEVKK39mOSbhN+N8EiGnkqHGRzrDqVmppSxhvq0ixVphMEdRSi0gDhxat9bRRsgIMhJPALz9Ty238HoYIRUL/JxIwOMuJMzgOQAWRgUZNt44+pdH5Czm4qbh1BA6R2Ym4Gi546icnVl9qOTOARMF37yy302C4edJc9/tLtn4fT5HZgbW5lUxpYQTZt1M8s4PslxSKwUNDSEmnZeQi173sitoqWJ8jWhg1NlbDDKUR5d0L9Vm3LK7LJHN0RAm1HEaKdICI3EtNrLZJE2KRzbDQrBJPE6Kscu1VQuiqEEp4MK9tpJXEaW8VcwUskzczbAd61SRujeWuGoVHa5og2R4MDGA4ttbioDsPYyRzS4kAqcKiUMyB5stSmc1JKg2aWU0TODb+KksoRWRuYbBq8LZDPJDfIeKpFq+SKT4ZzNfRvoqh0T+XAqMulrYRVsdn1ceBXOzROhkLHixC1Ukzys+Hxu10a0WUVjmMIiIAiIgMrCIgCyFhEBZ0OImO0cxu3keiuGuDmgtNwei5VS6KufTkNdcx9OizlD5R24NTXEjoEWuKVkzA9huCtiyPQTT6LLDPkX/AGlOUHDPkX/aU1d+L2o1XRlERaEhERAEREAREQGFxO2P0uz7oe8rtlxO2P0uz7oe8rTF7ju9P++ihWVhF0n0hEnqnxyuaA2wW2lmMzXZrXB5KLbeVMg+0s0TssxHpBYqT3Hi4tRk8/1P6WyeTYE9FB8tk6N9ikVj8kBF9XaKC9mWOM83XKnJJp8GmuzzjKoOqLONxfE1x5helppyTTNtqbLVHWZpGtcy1za91fcklZ2LURjGO98slovMjskbnW4BKDe1xlyMs2JmdxukpqPZbJqceJ1JniWdkRs8m/cFIhhlntumOdfuVXVyxzSNdGHABtjm6rp8Mx2nnnhpIqZzC7S5ItoP2XPkzuPSPMn6m4ydK0KfBHus6Z+UdBxVrT0NPTgZGAnqdV4xHEafDoQ+ZxudGsHFyoH7T1shLoKVgjHUF1vWuJzyZObPPy6vNl7Z1aKjwvaOKrlbDUM3MjjYEG7T+il4ziEmG0rZmRtku7KQT3FY7JXTOSmWKLmYtqXGnOamz1BcbNZo23Jaf4orY5fjqaMDm2xBVvFIUzrEUagrI6+lbPECA7Qg8QeikrNquCCnx/FZ8MMG5ZG4SZr5weVuh71UfxTXHUQwepp/VSdsuFH/AI//ABU/ZpoODRXAOruXet1tULaLcUVtNtXJnAqqdpb1juCPUV0sEzJ4WSxHMx4uCuW2thgiqYXRNa2R4OcNFr8LH3q8wCJ8OD07JBY2LrHkCSQoyRjt3IMsUVTiuPQYe8xNaZZhxaDYN8Sqn+Jq9pD30se7PcRf13VFjk1ZFM6xFX4Vi8GJtIYCyVurmE/iOq041i0mHGNkMG9e8E3109irsd0KLZFyb9pMSZ2n0sbR3scPzVrg+OMxJxifHu5gL2B0I7lZ45JWKLdFFxCvhw+nM0x7g0cXFc8dp62WQ+T0seUcrFx9oURxylyhRq2jqqqHFpGR1MzGZWkNa8gcOi6qkv5HDmNzu23J56LhcVrXV9Xvnx7t2UNLfBd3S/NYvsD3LXKqiiX0bURFzlShx3GKvDatjImRmN7bguBv381OwWufiFAJpA0PzFrg3goe1dNvcObMB2once46H8lF2PqNKimJ10ePcfyW+1PHaLfBbY1Xvw+hM0YaXlwaA7goOBY5NiFY6CdsbexmblBHMd/eo21krpKimpGanzrDmToFXYf/AKt2hZG86MkMZPcdLq0YJw/cVwds5wYwuPAC5XN4bj9ZW4hFTmOINedbA3A49VbY7NuMIqHA6ublHr0VLshTZppqkjzBkb4niqQitrbC6OqRc7X7QVUVXJBTUgcGOLcxub+xRf4nronjfUsduli0qqxSZFHWIomG18WI0omiuNbOaeLSqZu0srcQ3M8UccTHlryLk6fuoWOTdCjpEXKSbVVDp/iKePd3sA65cfYpuI7QS0FWYH0jXaA3z2vceCt4pCmXyLTSztqaWKZosJGB1uncqas2lFNXSU7acPax2Uvz28dLeKqoNukKL9FgEFoI4WuqShx99biIpWUwDST28/Ic7WUKLdiiv2jq66PEd1HJLHEAC3ISL9eC6LDHTuw+B1V8sW9q/Huv6lUYvj01DWvp2U8bstiHOueIV9E4vhY92hLQT7FpO9qVB9HtFz+IbTRwyuio4t84G2cns37uq00mPYjLVwwyUrA2RwaTlcLA8+Kr45VYoztVU1FPNBuZ5I2uabhjiFaYA+STB4Hyvc95zElxufOKqdsRrSn7X5K0wORsWAwSPcGta0kk8tSryX9NE/BZoufp9opausEFNRh1zYOL7adTor/gFlKLj2RRlVWL41Dh4yN+MmPBo5eK1YvjLYGujpzd1tXdFyN3VE5dI4uc43JK0x475Z0LBJVfbN1RXVFVKZHm5PcsQve8kO5dy2gACwFgsrVyXSR7GLTzg03IjGd4dYgcVJUSobaS/IqRE7NGCpklVorp8kvJKEmYmkMYFra9VmF5ezMfwWioOaUNHLRb8pbFlbxsjSUSYZJSyyfwj2ijGOa181/WkUrs4a43B01UbC36qpJSjVklEWuaTI3TieCqlZ0TmoR3M2IokTnb0AuPHhdS+KmUdpnhzLKm6PTGOkeGMF3HQBdPQ00OE0bpqhwa613uPLuWrBMM3LBUTN7bh2QeSrNqqt81bHRx3LWWJA5uP+fxWa+t0eZrNTveyPRum2kqKiXdYdSlx6uGYn1BW+EPrn07jiLA2TN2eHC3ctNB8H4TA2B1RAyW3xhLxclWUcjJWh0b2vaebTcKJtdJHmsrcdxKbDYYpIWMdndY5wfyVL/FNc7hDB6mn9VP2v8AmUH3n5LbsoAcKNwLiQjh4K8dqhbRPwQKbauYPtU07HN6xmxHtXSUtTFV07J4XXY72qh2spoGQRTtY1spdlJGlxZSNkg74LfmvYynL4WCTjFx3IPqyVjlfLh1G2aENLi8Ns4XXnAcQmxGmklmaxpa/KMngtG1n0U37we4rxsh9HTfen3BV2rx2PgvkRbWGHcODgd5yWSVkGppLXBw4jVSZq18sWSwF+JUZFKk0qQCKVR0zZw4uPDkFomj3UrmA3AKbWlYos46qLdA5gLDgobSHSPkHBx0UUC5sp0UZdZjei5tZllOKxx7Zti5dswpdMBuhbio8kTo7XOhXlr3N80kLiwT/S5frRtJblwbqsDMLcVoQkud1K9Oie1tyNFnmbzTeSK4JX0qme6eMPJJ4BbZ4W5CWixC0RSGN1xqF6lnL22AsF14sunWncZLkq1LcRZZXxkZHEeC1xtfUygE3J5lJrl/A6L1SSiGYOdw4FdOmVQSZzzdyJT8OGTsuObvUSGaSmeQPWCrN1VE1mbOCqh7s73O6ldeTbGnEq+OiRNWySty2yg8bLDKKZ7c1gPFaGEB7SeF1eNILQQdEgvI/qC5KiF7qWftDxCnmuhDbgknoomIuaZwG8QNVFUb3BuKF1we5HOmkc+2p5LDDkkaSOBVrRxsbA0gakXJWnEo25A+wDrqXjaW4V8kuORj2BzSLKvxGVr3Na03txUMEjgSFJo6cTuJd5oUvI5rahd8FPibfMd6l0GDlhw6LJbhr4rRiuGxyUjnR6ObqqClrqikvuX2B5cl6WHG54VH5Rwzn4cu5rhnQY/u/g85rZrjKuWUiWoqK6Voe4vcTYBTXYDUthz5mk2vlC6cdYo1JmGVyzy3QXB7wCkinkfJIA7JwBVzW0UM9O5rmNBA0NuC5mhrJcPnJAuODmlTazHXTQmOKPJm0JJWc8c3O0a4suKOOpdlU174nEscWnqCp2GyST1G6c4uLuBJUJkMsgJZG5wHMBe6Oc0tWyQjzTqFrlxxyQaObFNwkm+jqDhzcmjjmUC74ZTY2cFZCvhMYcHXuOCrZH7yRz+pXhZVGPt7PZddo2SVUsjcrnady8x08sjczW3C1q3pJGGnbYjQaqsFvf1MLkqe1G/UWcFM+EXZLZO11Wque18/Z5CxKjqNzg2kyOjLnFzi48SsKXh8bJHuz2JHALOIRMjLSwAE8Qmx7dwr5PVJWMjiyPBFlGqZRNMXgWHALUgFyAOahzbW0WFtpTG2YGTh3rM9M+Boc4gg9FpUcxY6N9Y6N014uFtbLQiKG7dgKHiFGKiPM35QcO9TEROik4qSpnKuaWuIcLEclhXOJ0W8aZox2hxHVUy3Ts8jLieOVMwiysKTIIiIAiIgCIiAyiwsoDdTVMlM/Mw6cx1V9TVUdSy7DrzHNc2vcUr4Xh7DYhUlGzpw53Dh9HdYX8i77Smqp2eqvKqN7iLEOsfYFbLqxqoo9eElKKaMosLKuXCIiAIiIAiIgMLidsfpdn3Q95XbLidsfpdn3Q95WmL3Hd6f99FChNhdF5kNonHoCuln0U3UWyFR61BPcV4lBhqTbkbhbKD5Z3gvdfH5rx4FYV9NnhqF6beu0zxVuMkzGN1/deq4ZRGBwGikYNQS4hUOe2wEYFyf89yl7Q4cyjpYHBxc5ziD7Fm8ken2ZyzQljk5P6mRsMhlngDY2F1iRotOK0EtBOwyC28GYW/FdBskQcNkHSQ+4KRtHSCpwp7gLvi7Y/P8FhLO92058urlOEcddFZixp4cBhdC0B9Tl152tcqfs1RCDC88jQTP2iCP5eX+e9c1TmTEX0VDc2YS2/cTcld4xrWMaxos1osAsssmlRzTnKXuZxW0sUcWKlkbGsbkbo0WC6+KkpmZHsp4mvA0cGAFcttZGW4o19tHxi34roaLFqOoghtOzevAbkv2r+CTtwTRV9HL45K+sxt8Zdo1wjZ0H+Suzp6eOmp2QxNAY0WAXHbRUslJirpgCGSnOx3euho8eop6USTTsikA7bXG2vd1TIm4raSzndpKVlLip3QyiRoksORuR+St8VkNTsrHM/VxDHE9/BU2JzuxnFwKZpcDZkenLr+JV9jsQpdnBA03DMjb9bf+lZ/4r5BF2PY3d1L8ozBzQDbXmpG1sbThrJCO02QAHnqCo+xpOSrHK7D71K2sP+qmjrKPcVRv+qR8nnZK/wAGSXOm9NvYFeqi2SN8MkHSU+4K9WeX3MhnM7ZcKP8Ax/8AioOHsxp1CDQuduATYAtHipu2X+5/4/8AxU/Zf6Hb9ty23bcaZb4OcoKiKLE82KROlN7EvJu09SOa7aeYQ0skw1DGF+nOwuub2to8skVW0aP7D/Hl/nuU7AKj4Qwd9NKbuYDGfskaf57lE/qSkiGUWBwivxlpqO2NZHA8z/7XaTQxzwuhlYHRuFiCuGopX4Ri7XTNI3bi147jzXVzY7h8VOZWztkNtGNPaJ8OSZU200SzlqAmix6NjSezNk8Rey7SrqoKOLe1EjWN4C/E+C5HA6aWvxcVBb2WP3jzyvxsve1ckjsUDHXyMYMo8VMo7pJBrktJtp6EgsEM0jToRlFj+KpNnvp2ny6C7vZlK6KmrcGpaVpikha0DhbtescbrnsAcDj8JHAl9v7SpiltfAN21VQ6XEtz/LE0ADvOpPu9i6XCaVlJh0LGNAcWhziOZK5zauldFiAqLdiUDXoRpb3K2wjG6SShjZPM2KWNoa7ObXtzVZJuC2kPop9rGgYq0jnED+JXW03zWL7A9y43aOrhrMRD6d+djWBt++5XRVuIGgwSKoY0F7msDQeFyEnFuMUGWqLn8Axqorqt0FQGnslwLRbgugWEouLpkdGuohbUU8kLxdr2lp9YXGYC80mOMjfoSTGfH/2F264zaCM0WOCeMWzZZR4/5C1wu7iTEkQn4R2tL7XZE7T/AA6D8Vq2rp91iTJ2iwlaDfvH+QpuyUOZtTVOHae7KD+J949il7UU4mwoyW7UTg4Hu4FW3VOifkrto67f4ZRNaflgJHeofuVc4FS+SYVCy3aeM7vE/wCQuRoWuxCso6V+rGdn/DckrveFuijJ9K2kP8EKuxWjw8hs0nbOuRouVQ4xjtLX0T4GQSZrgte4DTXxVfTSQyY3nxH5MyOL78L62v3XV5jldh3wXJBTyQl7gA0R68x0VlFRaJNWx193VdLt/NVNVC2baGSF1w189jbvKt9jj8XVDvb+aq3u/wD5OTy8p/NWXvkPk61mG0TGNa2lis3gcovfrfqqfa+lzwRVTRqw5HHuPD8feujUeupxVUU0B/naQL9eS54zalbKplRgVe2PZ+V7jrTZuPtCo5KFxwYYg65e+Y3Pd/7UaKWWOKakaCDM5oI7wV2xw9nwMaHlusvr6+1byex3+S3RApsSy7LGdxu+Nhj9fAfko+yNHZstY/iewz8z7lQsnkFK6iAJDpQ4Dv1H6exd3QUzaOiigb/I0A955quT6Iv9yHwcntSP9cH7tqvMcqH0+BXYbOeGsv3Eaqj2p+lz921dBitI6twXdxC7w1r2jrZS6qNklXsjSRvMtU8BzmnI2/LqV064zZ/FG4dO+KouIn8TbVpC6Y4vhwbm8rit0Drn2KmWMt1kMptsf91/xfkqmfEpX4ZBQtBZG0do+kbn8Fa7YOv5JbhZx9yz5JBVbL07nua2VgORx63Oi0i0oKyyTfBZYNS0dHQCaCQPDxd0p593coGK4yZrw0xszm7qufgqpYmOhzkRuNy2+l1vVJQp2z0tFghL6pdnibWN3gtFObS+IUoi4sob2uif7itYcqjbVJwnHJ8ImItLKhhHa0K9iZjnAA3J7lRxaOuOfHKqZ5qG5o79F4pnWDh61IIuCOqhasc4epXhyqOPU/0sqyI9wjPMXHlqpS1U7bR35nVbVWb5OnTQ247+WanTsHC5K8QszPzkjrZbDBGeVvBR3AxS6HUK0aapHLmc4zUsitEtxDQSeAWiMGWQyO4Dgs1BJa23Ary2Z7WgBgsES44L5cqeSpdIxH849ZXS4Jhm8cKmZvYHmg81zETnCYOazM698tuK7rBppqjDo5J2BjjcZQLWANuCpmtI4HqHCDjH5Jy4bEWum2ikZnLS6cNDhxGoF13S47aWkkpcSFUzzJSHA9HD/N1TC+WcaZbP2YonQlrXSCS3nl1zfwVNg082G4yKZxu1z928cj0KuotpaE0ofI5wltrGG8+4qmwiGXE8cNUW2Y1+8eeQ6BXjup7iSz2v+ZQfefkqnCqrFo6YsoInOjz6kMvr/myttr/mcA57z8l72Q+jJfvj/wBrVEXWIfBAbguKYlOJMQlyN/qIJA7gF01LTR0lOyCEWYwWC3KHWYnSUMjY6mQsLhcdkn3LJyc+CvZA2s+im/eD3FeNkRbDZT1lPuCrdocYir2RwU1yxpzOcRa5V7s9TPpsJjDxZzznIPK/D8Fo1tx0yfgs0RFzlQiI4lxJKA9MkfGew4jwXkkkknUoimyTZA2779FMikMbr8UcyFsbTHxK8LytTOUM1xfR1Y4/SbJpt5YWsFrWFIbT5o819Vnty6qTl8l+Io1RuDZATwUqWVm7OoNwoawrYdXLDBwrsOCbsLK9xxOk83gvEjSy4PELHxTSU2uGS5LonsY0MAAFlUVTWsqHhvC6NqZWtyh5stYDnu0BJK+hc1KKSRxSdmFOo6RkkWeTW/AKG9j2GzmkeKkUtZuWZHNuOVkx0pfUQjFbTNhcHM4HktDZZGts15A8Vtqqk1DhpZo4BaFWTV/SH+xtggfUPIHrJXuoo3wtzXzDmvdBO2IlrzYHmt9ZUR7ksaQSei0UYuFvsmlRFp6t8LctrjovE9Q+dwvw5ALUttKWioZm4XWak39N8EfsYMEjW5iw2W2jqBA4h3mlWji3Ib8LKjfbO63C60lHxtNEtUTK+tYaWRsVy4tIXKK9IzdnrorGnwyljgDTGHEjUkLt0uopOzlz4JZmmjmsNmbBWxySeaDqutdUwtiMhkblte91ymJ07KWtfHH5vEdyi5ja1zbou+eJZakjkx5nguNG2rlbNVSSN0a51wtI4qxwzCnVzS8uyMGl+q1Ylh7qGQAuzNdwKupxvYmZSxzryNcHUUTI20kYjtlyhc5jjY24g7d21Avbqo0NbUwMyRyua3otPblfzc4n1lZ48ThJybNcudZIKKRZ0MmeCx4t0VpRUzJgXP1A0sqSljmppgJY3MD+FwrWnqHwE5dQeIXlaiEYZr+GdunlcVZtradsJBZwPJRbkLbPUPncC7QDgFqXLNpu4m7MtaXODWi5K2TU0kLQ5w0XiJ+7la+17KTVVgmjyNaR1upio7eewRWuLTdpse5HOLzdxJPesIqWQEBsbhSM8HkuXL8Yo6NUSe5JpJQA917LwiI3ZAREUAIiIAqbE6LITNGOyeI6K5WHAOaWuFwVKdMzy41kjTOVRS8QozTSZm/Ju4dyiLdOzx5wcHTCwsopKmEREAREQBERAZRYWUB1eyPzKb7z8gr9UGyPzKb7z8gr9dEej3NP9pBZWFlWNwiIgCIiALCyiAwuJ2w+lmfcj3ldsuV2kw6WrxVjmkBm6AJPiVaElF2zr0U448qlLo5ZbI6SWqBYyNzgdCr+mwenisX3kd38FPaxrBZrQB3KmTWLqJ35/U4cqCsoKLZwRuzSuy9wN1ZyYRRyU5hdH2TxN9fapyLjlmnL5PHnqJzW3pEWhoKfD43R07SA45jc3WK/D6fEGNZUBxDTcWNlLRZW7sxItBQQYfG5lOHBrjmNzfVMRqI6ahmkmPZyEW6nopS5iqwCvra2R0tQ0Ql5LS5xcQL8grxpu5MI07JUuerkqXDsxtyjxP7e9dYo9BRRUFM2CEaDUk8SeqkqMktzsMi1+H0+IRhlQy+XzXDQhQqTZ2kpalk7Hyucw3AJFvcrdFCm0qFmqppoaqIxTsD2HkVUO2WoS64fMB0uP0V4iKbXQIdDhtLh7SKeOzjxcdSVsraOKug3M4JZe+hspCJud2CHQYbTYdn8mDhnte5vw/8Aa911DDXwiKoDi0HMLGykoot3YI1DQwYfE6KnDg1zsxub6qSiI3fLIIdfhlNiJYahrjkvaxtxWyio4qGDcwBwZe+pupCJbqiTRWUkNbAYZ2ksJvobLRQYVTYfI59PnBeLEF1wVORTudUCHX4ZSYgBv4+0OD26OCr27L0Iddz5nDoXAfkrxFKnJKhZqp6eKmiEcEYjYOACj4hhdNiLW79pzN81zTYhTUVbd2Cmg2ZoIpA528ktrZx0W+HA6OCs8pjDxIHZgL6D1KyRW3yYs1VNPFVQuinYHsdxBVQdlqHNfPNbpmH6K8RQpNdCypk2dw5+T4tzQwW7LrX8VsxdlPT4HLHI0GNkYawHrwarJQsSw2PEWxNle9rWOzFrf5lKk21bFlNsnQvbvKx4sCMjO/qV0y8sY2NgYxoa1osAOAXpJy3OwwoVfhdLiDmOqGuJYCBlNlNRVTa6BHoqOGhg3MDSGXvqb6rZPCyohfDILseC026LYiW+wV1HgtHRTiaFjg8AgEuurFERtvsFVW7P0VZMZiHxvdq4sOhPVYh2dw+KN7Sxzy4WzOOo8FbIrb5fkWQsPwunw7P5Pn7dr5jdavgOiNX5SWv3ufPfNzvdWSKNzsBYWUVSCtOB0RrPKsjt5nz+dpe9+CskRS232Ct+A6EVflOR28z5/O0ve/BWSIjbfZJXVmC0dbUGadry8gDR1lPY0MY1g4NFgvSI232CtrsDoq2QyPjLJDxcw2v4qKzZeha4Evmd3XH6K8UDEcTjo2EA5pOQ6KynLpF4QlN7YkfHIqF8bHVeYuYOw1rrFc6+W8bYmXETL5W3vbW6zU1ElTKZJHEkrUtFaVHu6bSxxK3yzW6FjnEkalewLADosorW2dMYRi7SCw5ocLEXCyigs0nwzSadneF6ZC1jri91sRW3MyWDGnaQWt0LHOJINz3rYihOujSUIz4kgBYWCIvEjN40C9k/kStR+lB8jWcT6lHAM0pNtFtFOwcSStoAAsBYK9qPRyvFkzNeThIypWH0T62oDGizR5x6BaqeB9TM2OMXJXXUFGyjpxG0a8z1WMpURqtRHFGl2chg3Y2gibyEjh+BXcqtgwOigq21LA/eNOYEu5qyUZJqT4PBk7dheJYo543Rysa9juIIXtFnZUqf4cw3Pm3LgPRzmysoIIqaIRwxtjYOQWxFLk32ySJX4fT4gxjagOIYbixss0NBBh8To6cODXHMbm+qlIluqAVbiWDU+JStlmfI1zW5RlI4f5KskUJtO0QVNJs9Q00gkyulcNRnNwPUrVZRHJvskIiKCAiIgCy0ZnALC207bkuWeWeyDZaCtm8aCyyiyxwaSSLrxF9UuWd3S4ML0JHBuUHReUSM5Qb2sVYWF6YAXgO4L1M1rX2adFZY24OdkXzR6hm3YII0WqqkzBzkWqYXAaOJK6MWeeTbifRWSSTZHUrD3sZKcxAJGhKxPRmGLPmv1CjL2FcHycfRYYjIxzGtBBdfkq9FsbTyuZna3spJubsdiBgfM1ruBKspqeIwkZQLDiqnUHoQtr6mV7Mjn6K0JJJpolM1IgBPDVFmVJ0VAHRAucQSOShysMchYeIUuKvLIw1zbkC11EkeZHl54laT20qLOgZHluUvJHS69RQSTXyC9lrU6gqI44yx5ym91EEpPlkLnshyRujdleLFR34zU07nRANcBwJ4hT66Zssgyagc1R4g20wPULr0aj5drObUylGNxZHmlfPK6R5u5x1Xgi3HRT8GbC6vaJrWtpfhdWW0LIBTNIDRJfS3Res8m2ShRwrE5Qc2yHhOKto2GKVpLL3BC1YtiArpG5AQxvC/FV6yBcgdVPjipbivmm4bPgwpmEzx09cx8vm8L9FPnwNkdEZRIc7W5j0VIpUo5E0iHGWGSbOixmup3UwbG9r33BFuS0Rvzsa4cwqRWuGNkkgdlaSGnivP1enrHa+Dsw53kycklT5KeAUuYcbXvdV6zc2tfReXGSV8HcgiIqEGyKF8ocW8lrWWvc2+UkX6LCngBERQAiIgCIiAIiIAiIgNc0TZoyx4uCueq6Z1NKWu4cj1XSrRV0zamItPHkVeMqOfPh8itdnNovcsToZCx4sQvC2PKap0zCIiEBERAEREAWVhZQHV7I/MpvvPyCv1QbI/MpvvPyCv10R6Pc0/2kZREVjcIiIAiIgCIiAwqvE/nA+z+ZVoqvE/nA+z+ZWOb2kS6IiIi4jMIiIAiIgCIiAIiIAiIgCIiAIiIAiIgCIiAIiIAiIgCIiAIiIAiIgCIiAIiIAiIgCIiAIiIAiIgCIiAIiIAiIgCIiAIiIAsLDnBjS5xsBzXP4pjJfeKnNm83dVKVm+HBLM6RKxTGGwgxQG7+Z6LnJJHSOLnm5PMrBJJudVhbJUe9g08cSpBERSdAREQBERAEREAREQBERAFljHPeGNF3HQALHHgukwTDN00VEze2fNB5KG6MM+eOKNskYTh4o4czxeV3E9FYoixbs+dyZJZJOUgiIoMwiIgCIiAIiIAiIgCIiAIiIAiIgClRNysCjxtzPAUpefrZ9ROjDH5MoiLzTpCIiAIiKQFonNnNty1Ui4yWtr1USY3kK7NLD+omY5X9J6kqZJWBrjoFqRbaeJkryHuygBevzJnKalOhrmsgDS05gLKC4AOIBuEUxk49DoE3cT1RZYwveGt4lZlidE7K/iq0+wS8PdG0ODrB3etNYWOnJj4dy0IrOdx2iwttLEJpg1xsFqLSACQQCjXFrrtNiqrh8glVtOyHKWc+Sir0+R8hu9xK8KZNN8AytOKUEop2zWFm8e5bgbLOI1kklC6MADTUro0slHImZZknB2UANtRosue5/nOJ8SsIvoKPFsyGuIJAJA5rCtaHEYKehfC+K7je2nFVR1KrFttpovKKSTTJT8QqXwbl0hLOCiot9HHDJOGzvyM6qaUVaItzdNmhWOGYk6laYcoLXHj0UCUNbK4MOZoOh6ryDbVVnBTjTLQm8crRfcdUWqnk3kLXdy2r5qcXGTTPZi9yTANjqLoURVJCIiAIiIAiIgCIiAIiIAiIgCIiAh4hRipjzN0eOHeqFwLSWuFiF1SrMTos4M0Y7Q4jqtIS+GcepwbvqRToiLU80wiIgCIiALKwsoDq9kfmU33n5BX6oNkfmU33n5BX66I9Huaf7SMoiKxuEREAREQBERAYVXifzgfZ/Mq0VXifzgfZ/MrHN7SH0RERFxGYRU1RidTHtBFRNDNy+2tteCuFZxaJMosAg8DdU+LR4o+vpzRPLYRbMQQBe/NFG3QLlFhLgm19VFEGURYuL2vr0UAyiwSBxNkJsLnQKaBlFgEEXBuF5lkbFG57jYAEpXwSe0XN4Q6txSY1kla6ONstt03gRobfiujOimUdroUZRY4ooIMosAg8CigGUWAQeBB8FlSAiwHAmwIJ8UzC9ri/RKBlFgkDibJdQDKLAIPA3TgL8lIMosXuL8lRYRUVEmOV0Usz3sYXZWk6DtKVG0yaL5FjMCbXF+iyqkBFgkDiUU8gyi56uqKqtxo0FPVeTxxtzFzeJ0/dXlOwx08bHSGRwaAXni7vVpR2omjaio8frp2T01HSy7t07rOeOI1sFY4fBJS05ZNUmodmvnd7kcKViiWixdAQRcG4VaIMosXGmvHgsqAEREAReHysjjdI94DWC5PQLTRVsFfE6SncXNDspJBGv+SppgkosAg8CCiUDKLFxe19eiEgJTBla5546eMvkdlaFqrK2KjjzPN3cm8yuWrq+WrkJe6w5DkFaMWzr0+leV2+Eb8SxWSqcWM7MY5dVWoi1So97HCONbUERELtpdhERBaCIiC1VhFpDneUltzbotylqimPIp3QRFpic4zPBJIHVSlZE8qi0vybkWqMSZ3F50W1Q1RMMikr6CIrDCaDyya79I28e9QMmSOOO5krBMM3rhUTN7A80HmuiWGNaxoa0WA0AWQQeBBWLbfJ89nzPLK2ZRYuL2uL9ELg3iQPFQc5lFhAQeGqUDKLHdzWMzQLlw9qUwekWLi176ICDwN0BlFi6Ag8DdKBlFQNqKj+LPJzNJuQCcl9PNV8CDwN1Mo0TRlEWAQeBVSDKLBIHE2Q6cdFIMooWKV3kFC6oa1ryLWBNr6rdRz+U00Uhyhz2BxaDwuEaaVk0Taduhct68sGVoC9Lwc0982ztgqiERFkXCIiAIiIDCiPN3kqW42aVDXo6GPbOfO/gIiL0TmCIiAy1xa4OabELMkjpHZnm5XlFNgIiKAb5qnexNZlAstCIpbbJC3RbjcOz+fyWlEToBa525oXjuWxYIuCFMHUkyslaaKmlpnVMu7a5rTa9ytLm5XFvGxssvuyRwGlivK+mjb5PElS4CIiuVCIiAIiICdh0nnR+sKwVLBJu5muVyDcXC8PX49uTd+T1NLPdGvwZREXAdQREQBERAEREAREQBERAEREAREQBYWUQFLidFu3GaMdk8R0Vcupc0OaWuFweSoa+jNNJcD4s8CtYSvg87U4dv1R6IiwsotDiMIiIAsrCygOr2R+ZTfefkFfqg2R+ZTfefkFfroj0e5p/tIyiIrG4REQBERAEREBhVeJ/OB9n8yrRVeJ/OB9n8ysc3tIfRERFCxGergYw0dMJyScwvay40rMypq/8A8xpvs/kV5qTLjGOSULpnx00QN2tPG3H8VIw2grJcUdiVe1sbrWYwHhpb3LzXYdW0uKHEMPa2Qu8+Mn2+pb2rr5LELEaV+AVEE9FM/dvNnMcePcVvxft7SYedRfI7/wDZe5KLEMZq4n10YpqeLgwG5PVbMTo6mTHaKaGEuijyhzuQ7Wv4KbXz2CLicBm2piibK+LesF3MOo0P6LTjFA3Bpqaoo5ZA5zjfMbm4VlVUdS/aanqWxEwsABeOA0P6ptNSVNXHTNp4XSZXEuty4KFLlAuwbgFc1SgDbKa3Qn8AulHmjwXPV9DXU2OfCFHFvg7Utv3WIVIVbCMYy2+0eH9Oz7ytGPZhjDTiAm8iIAZuzw0/W62z0+J1OKUdVNShjWOGjDfKL81OrqnEm1EkTMOZPTnRpJ46c1onVA9YFBQxRyuoJnSMeRcOOrfwW7GaOKsoJN7m+LBe2xtqAVEwDDp6WSonnY2HenSJpvlF1aVbXPo52MF3OjcAOpsspcS4I+TnNmMNp6iLyx+bexSkNsdNAD+aUrHbRV9Q6omkbTRHsxtNvBWOzVLPSUEkdREY3GUuAPSw/RRPIMQwmvkmoImzwy3uy9rarVu5Mk0BsuBY3DBDK99PNbsOPU29q8zUj6naapp45jC2QXeR0sDZTabDqyuxNtfiLGxCO2SIG/DgvcNJUN2nlqTC4QubYP5cAm5IE7CsNZhkD4mPLw52a5Gq8YzT0s9M01s7ooWG+htc9FYqk2hoaqqdTTUzBLuTcxnnw/RYxdy5IKKqNFSTwzYTUTF2bW4NvUbart2m4BXMYnFi2IxxZ6BsbI3aNabuP7Lp2+aL6GyvkfCJZzTWfB21g5R1AJHTX9wo1fNIcSOKs1ihqBEB3Af+/arbaKhmqWQT0rC6eF+gHT/2As/Bjjs4aQtvMWZyOZfx/ZWUlSYI2INbiO0NJTjtRxN3jvf+ntUPEaxldjEkFXLLHSRXGWME5iFZ7O0U9OJp6thbM+zRfjlA/wA+xaa7DaylxM4hhoa8v1fGfx9SJpOgQ8PLaXGYW4c6d1LJo8PaQAfZ4LxV1UeIYtMyumlZTREtayME3sbK5pKvFZqhjZqFkMV+24uubd2qiVGHV9BiT63DmiVshJfGdOKlNXyCNhLvJsaZFROmdRyjXeNIsbFaHV78PxXEpI4y57iWg8m68Sr2jq8UnqmCeiZBBrmcXXPDSyi0GHynFq91TARBMHAE8CLopK3ZJu2fooWU/lm93882rpOnUKxrZ/JqOae1zGwuAVNhNJWYXiUkG7fJRyHz+nQ/kruphbU08kLzZsjS0+tZS91lfk5zDcL+Gad1ZX1Er3PcQ0A8F7wgzQYlU4RNK6SHKQNeHh6ilHFjGEZ6eGnbUxE3Yb8D7VMwfDJ4amWurXA1Ev8AKOS0k1ySVEGE00m0M1C7PuWNuNdeA5+tdbFG2GFkTPNY0NHgFT09JO3aeepdE4QubYP5cB+iu1TJK6IZx+L4dBFjtNC3NlqHNL7nq6xspG0NFDQYTBDADlEpPaNzqFKxejqJ8cop4onOijLMzhys65UraCglr6AMhF5GPzAE2vxFldS9tk2eMaH/APHX25MZ7wquqjH8HUx9F9/xP6rdMMZqsLdSvo2tDWgFxOrrdB1XqWiq3bLRUu5cZw/Vml7ZifdZSqQNcmCRS4P5XJPM+YQ5wXHQWF7W6Kw2YnknwobxxcWPLASdbaH81uZBKNn9xkO98mLMvO+W1lVU8Vbh2zNTYGGYSZteOXTVVvcmh2dMuf2pmlj8mjzvZTvcd45vq/dTsAlqJ8LjkqSXOJNieJF1F2le9zKaCFwc98l9yRfedPUqwVTohdlXjNPhsVPD8GyXlecpax5dmHf+CvqukgkwlkdU/wAljAa6Td2aL24Kq8oqaIb92BxMyal7eS3YiJcewiGekZYteS6Inirv4/BJUYg3DqdrZcMqJjK11idbeN7KftA581Phc5OWR7QSRyJAKziEeLV9C2A4eyJjHA2adSdRoFtxejq6iiw5scLi6No3gH8psFa1wSaMcwiOipG1cU0zpg8ZnPdcnvUavpqc4dHUvqJpax7A85nXAU/aWtZPTClh7RDgXEd3JUbsxpw3nlAskW2kdmHTSkm5IxJVSvp2l73Od5tyblaLMyXzOL1tERMAadCjTKwZcl7LTj4Opwlxu6o8uL3QDje+qRCMuBaSHdCthdIGA5QTzC8Bj3yBxaGgKL4LuLUk1yb1He2IE5nm6kKOwSRkgMBueKrE31F8KhCSWSNvpyWIYxIw5ibA8AvcTHtD7ixKzA0taQ4W1Vm+6OfHBtxUl+TzB2ZHtvoF5Y3fuc5xNgvcbCJXkiwK8tbJE45RmaVIUWkrTq2YY3JU2HJSHHK0notLWv3+ZzfYtzhmBHVUk+Ub4E1CVIjxx727nk+peoRlmcOiwwSxEgNzAr1E14lcXDirv5OeMeY8O/k8wedJbivADcxEpcHLbE1zXPOXjwXqOGoq3iJkOZ50Ci+SJLbBN/uYkJbG1rD52gK6al2apoxFI+WV0rCHE30J6cFrk2eLsHjpw5oqWHPm5E9F6p6rHIo2wvoWyObpvC736rJu19LODPmeV/sacQfNieOnDRM6OBg7Qbz0v+a0YpQuwF0VVQzSBpdlc1xvfRTcSw2sixJuJYflfJpnjPhb2LVNR4ljU0QrIhTU8ZuQDckqU1x+DnNOO5qfEKLE2CweGk+I5exb8WAxLGqKkabxtbvH26HX3D8VYY1Qmqwp8MTbvZYsHeP2UbZ6hngM1RWMLZnAMAPHKB/69ihSW2wV2LVbavGDS1EskVJFoRGCS426LzSGOkxeD4NdUOp3nLIHtIGvqVhiWGVcOJjEcODXPPnRnny9i30tZi0s8bZaBkUZPbeXcB7VO5VwCpmpX1G09RTRzOiEg7bhxtYEhTKnAGQ4PPFG4yPDt60ka6Dh717ipKkbUvqjC4QuBGfS3m2V8qSnVULOUkr95spHE3WVzxDYcdDf3W9q6HDabyPD4YDxY3Xx4lc7RUWbaSSnGsEEhlty7v8APcusTJS4QZUY3TUEjo5cQqXxtAs1gOh9VlR0z4KTHKYYbNK6GRwDg8EXubW4BWmL0daMXhrqeFtQ1jbZDy/zxWmaDE6vFaOqnoxG2Nw0Yb2AN9dVaFJdhGurpxV7WOhMj4w5upYbG2XgteJ0ZwGogqaKV4Y42LXHpy8FKq6XEG7QurKanDw0aZjYO7NiFiSjxHGK2J1bCKeni1y3vdTfX4JM4tUT1uLQ4ZFKYo3AF5HE6XP4LRiuFjB4mVlDPK1wcGuueKm4xhVS+sjr6AgzMtdh0vZaamDFcZ3cNRA2lhabuN73KJriuiCNjc3lMmFzltjI0OI9YVjtYL4U3ukHuK8Y7hMs1PS+RNu6nGUNvY20t7lHxFuMYjQiOSiZGGkGwPace5QqdMDHaSM4LTVJLt5GxjBrpYq02dwunpo4qmPPnkiGa5uOq8VdDNV4AyntlmEbTYnmLaLds8/EWRtp6ykEccbLCW+ptwFlz6mdYXTLwVsvERF86dgREQBERAEREBrlNoyoy31B7IC0L19HGsdnJmf1BERdZiEREAREQBERAEREAREQBERAVFY3LUu79VoUzEW2lB6hQ19Jp5bsaZ4uZVNoIiLczCIiAIiIArajk3kA5kaFVKl4fJllLOTlx63Hvx3+Dp009s6/JZoiLwD1QiIgCIiAIiIAiIgCIiAIiIAiIgCIiALXNE2aMseLgrYilBq1TOaqqd1NKWO4cj1WldHV0zamItOh5HouflidFIWPFiFtGVnk58Pjdro8LCyisc5hZWFlAdXsj8ym+8/IK/VBsj8ym+8/IK/XRHo9zT/aRlERWNwiIgCIiAIiIDCq8T+cD7P5lWiq8T+cD7P5lY5vaQ+iIiIuIzCLWZ4hKIjKwSHg3Nr7FsUgIiKAEREAREQBERAEREAREQBFrlmihAMsjGA8C42WY5GSszxva9vVpuFNA9otMlVTxPySTxsd0LgCtvEJQMoiKAEWFlAEREARFEixGkmq3UscwdM3i2x5cdVKTZJLRYWVBAREQBERAEREAREQBFpkqYIXZZZo2HjZzgCvPl1J/wATD/eFNMkkKLX0fl0AhdI5kZcC8Di4dO5exWUxIAqIiXcO2NVuJsLk6JygYjY2ONrGNDWtFgByVbimFyVdVDVU84imi0FxcKwinimvupGPtxykFbFKbTsFPNR4tVwmGeqgjjcLOMTDcj1qxo6WKipmU8IsxnXie9b1BkxeijnfCZvjWXzNynT1qbclRKTbpEx7msaXPIAHElc9imMGW8VOS1nAuHEqPiWJyVbi0dmIcG9fFVpN1aMfyexpdEo/VMySSdVhEVz0wiIgCIiAIi8l7WuDSdSpIckuz0iIoJCIiAIhIHE2WAQeBBSiLXRlFgOB4G6zpcAkC/VKG5VdnuGF88gZG0uceS6nCcNbRRZn2MruJ6LXhtLDhsAknkY2R/NxAt3Kc2tpXEAVMJPTOFnJtni6vVOb2R6N6IvEkscLc0r2sbwu42CzPNPaLyxzXtDmODmngRwKj1mIUtDk8plyF5s0WJ9ymrJJSLAIcAQbg6rKggIiIAo9dHUS0rmUkoilNrOPLqtpljEgjMjRIRcNvr7F7U9cgrsJwv4PbI+SUyzym73lWKIjbbtkhERQQEREAREQBERAGi7gFMAsAFop26lykLytZkuW1fB1YY0rCIi4jcIiIAiIgCIsONmlSlboh8EeZ4c4W5LWsLK97HBQikjhk7dhERXKhERAEREAREQBaqioipo88zwxt7DqT0A5raqt9pdpGMk1EVPnYD1JsT7FaKskkMxOmdK2NxfE53miRhbm8LqYoONRskwqo3n8rS5p6EcCoUklTL8EtE74jOw5y21z2bq21PlAu1CirnSMq3NhJNO8tDQdX2F1oIlo8Wpo21EssVQHhzZDexAvcLUxzo6fGHRuLXNkcQRyOUIogk1Geoo45nRmN1rlh4tUFeqt1Q+DDGNne0yss8jXN2LqCQ+CshaJXuZJmBa83tYX0Xr6ObUKZ52pxJztExFXmdss0u8nfG1ji1rWX5cSpFDI+SE7wklriA4i1x1XappujllicVZIRQpxNJX7pkxjYY7m3jyXmWR0LoqZ87hoXOk5kX0Cjf8AsSsV1yT0UKmlPlTo2PfJEW3u4HQ9LrWx5mp3yvqnRvBPZDrBtjoLJvJ8TsmTymKPMxhkINsoW+N2R7Xcxqq43joIXN+Le5zc1udzqvVTIWVNpnyRw5RZzOF+9Q5WqZKx/g6OSriipTUSEhg42Fyt65upa2TCsu+kcA5liHecC4ceqscRbLR0ANPPIZN8yxe6/EgW8F4WbCoTo9THLdFMtEVeyklp4pn1OISuDm6uNm5OpHRQX1QiqqV1LUVUjZJQxwlacrgehI4rFQs0ouTPGKkU9/jC3Pa3K9l4NRJ5cINw4xlmbe8gb8FXyUokx9wM0zb04ddr7EXcdPBSN5I3HDFvHboUwdl5XzEX/BTSFFgiqaRs2J07qp1TNCHk7tkZsGgG2vUrTJV1TsCqXGTLUU8hjMjdL2cBdRsBeIqfEI56OiFXHWTOkYWlwcRlcCQCLetW4OgKhqgZWFVUglxSJ9S6olhaXFsbIjbKAbXPUqPJW1JwSrLpbT00u7MjdL2cBf8AFTsFF8ip66KeloTWQ1kzpIwHkPILXDmLLNZX55qWDeup45Y9697R2rcgE2fgUW6wqqgqHfCD4I5ZZ6cx5g+QG7XXta5Gq8YdTz1lEXy11QHZ3NaWuAtZx9qbPyKLlRaurdBJDDFEZZpicrb2GnEkrxhM0lRh0T5jmk7TSetiRf8ABQ6ylDsbpfjphna86P4acuiKPNMFuwuLGl4DXW1AN7L0qeeOpkxXySGqfFF5O1xPF3nEad5txXt/lAqafDm1Lx8WZJJf5nAGwA9qbRRaqHiFEKlmZmkg4d6jh01DikEG+fNBUBwAkNyxwF+PReKSOarmrWyVcwbHO5rQw2toEUa5KygpKmV0sTonljxYheFLioZq+jkfNVSOlie5jSLDgbetVcZmmpWFrw1/Mkd62R5mXT7H3wSUWFlDlOr2R+ZTfefkFfqg2R+ZTfefkFfroj0e5p/tIyiIrG4REQBERAEREBhVeJ/OB9n8yrRVeJ/OB9n8ysc3tIfRERFguAtdwBPVcRmc3WNvtjT94B/Aq0xHGIaCRsOR80ztQxnFVj3Cp2wiMRDhG3tEeB/VRZDMzaef/SG08jicr3i4tyHsXRtTqyxc0GNxVdV5NJDJBMRcNeOKxV47HBVOpoYJKiRnnZBoFpGFTvxCnqqqvje+MiwDALjovFZhk8VZLW4XVNZI6+dhPE8/8lRtjYpExuLj4NlrH00jN27KWO0PL9VIo64VeHCsDC0EOOW/QkfkqWTEZMR2cqzMwCWIgOLeB1GqmYDNH/DzAXtGQPDrnhqSocOBRuoMZirKSapcwxRxHUk35KL/ABHmGeOgqHxemAo2zkUVRg9XDM60bn2cb2tovMnwhgEbTHPHUUma2R3erbI20KOnBu0G1rjgoOI4tBh+Vjw6SV/mxs1Kl08onp45QLB7Q6x71zedke2DnVWg/kLuA7OizhFNuyET6faGF9Q2GpgkpnO4F/BbcQxqLD6yOCaN5D2h2cchcj8lX7XOieymY0h0+Y2A42/9rziwLcWwoSeeGtDvG60UIunRNEp20kccrRNSTxxuOj3C3rsrsEOAINwdQVRbXAHDYjz3o19RVvRfMYPu2+5ZyS2poMp9qG759DT3sZJD+Q/NY2Tn/wBHnpX6OidmF+h/cfisYu7ebSYdFyYQ78f2ULEJDhGNVT2CzaiJxbbqR+oWqVx2giYsTWS1NcPk98ImHqAD+g9q6auxP4Po4JzCZWPABINrG11T4jSGk2YpmuFnmQPd4kFW4pxiOz0UTuLoW2PRwH6pKmkDbWYnHS4c2syl7XhpaAeN1TbQ4g+fD4WeTyRiUNfmJ0HHRRad78Qp6DDNbskcZO5o/wAlWm1jbYXEGiwbKPcVCioySBMwmvdVQkPpnwNia3V/A/5so8u0UQkc2mppqhrPOe0aLdiDjJs9KYHZjuR5vTS/4KPsvLAMLLQ5rXtcS8E+w+xV2rl0CdQYpBiED5Ib52DtRniFBi2limYd1SzPkvoxovp1UPBA1+0VXJTj4izhccNSFu2SIyVYHpj81LhFWxRPwzGYcRkfFu3RSsFy13RQcHomy41U17ARAHOEZP8AMTxPv9q8UYA2wqbadkn8AujsMtrC3RRL6eF8jopX7QsMj20tJNUMYbF7RorWkn8ppo5sjmZxfK7iFz8tFV4Q2Wpw2qY+n84xuN//AGrvC6zy+gjqC0NLrggcLgqJxSVohma+vgw+HeTutfRrRxce5VrdpImyN39JNDG/g8jRRdozlxmidN83AF78PO1/CynbSS07sHeHOa5ziN3Y878vVdSoqlfyTRtxLGI6BkEm7MscvB7TotuJ4kzD6Rs7mF4cQAAbXuqk0T6jZKNrgRJG0yMv0ufyWvD3/C76Knk1jp4SX97vNF/Up2RFF2MRjdhRr8pyZM2W+vh7VEkx5kWHw1j6Z4bK4tAuNLf5KpGyS+QOwfXe+Uhlu7/2FZbTxMgwenhYLNY8NHqBTYk6FG2baSNgzspJ3Q/WEWBVtSVMdXTMniN2PFxdQsQDXbPS6abgED1Lxsz9Cxfad71VpbbQZIq8Jo62ffVEWd9st8xGi57AsOpayrrGTx5mxnsi5FtSuvXNbL/P8Q8R7yphJ7WEado8NZQxU01K0tYw5eN7G9x+auK+utgL6ppsZIhbxOi34rS+WYbNCBdxbdviNQuWppn19HR4Xcj445uuXj+Z9itH6km/gdl9s1SeTYW15FnzHOfDkp9ZWQ0UDpp3ZWjlzJ6BbmNaxjWNFmtFgO5cxtbM11RTMuHNZcub7FmlvkTGLk+CX/Ezczf9DlDXea4m11ztVUmXEpp3DtP1sFvlqDO7O517+wdwURvzoreKSPTjpljUWny2ehOHPykEE9Vl8mU2DSfBeJvlY16fI4yZGWB5kqaOryyScZPoyyYOdlIIPesGcBxblNwtdj5S3M656hemfOneCnaiizZGkr+aPTZgXZS0tPesuma15aQV4m+WZ6veh+djwUJLsl5ci+m/mj0JxmsWlvivckgjGvHotVTxYvM1xO03t0JRRTEs04WuzY2YFwDmlt+q8y/OGLLo3PAzPGixL84YpSV8FZym4/V+Ub0Rass3pNWaVnbKe1dWbVhxytJ6LwwSh3acCF6kGZhHOymuSN7cG0uTTG3fEvfqOQW5kbWElo4rVTPABYdDdb7q0rujDAoOG59kNpLHF44A2Ksa2kEeEwVV7mV+nhZb9n8Oir3VQm81thYdTdRa/fUcL8Mn1EcgfGe6xUvl0eXPM0nCLLva0f6vp+6T8lExCiwhmGZ4HNFQWjKGvzEnpZS9rfo6D7z8liowXDBhu9J3T93mD8/O11nF0kcqLDAo548KibU5g/WwdxAvoo21Y/1T/wD2NWNlZ55sPeJnOe1jsrSeluCztX9E/wD9jfzVK/qEfJOwj6Kpfum+5Vu0b6MS0zauCSRxvlLHW8QfwVjhRa3CqW7gPim8+5VG1JBqsPIIIzHX1hIr6x8ljPi0dLicVC+EgPsGvvpqveJ4o3D5II906V8psGtNun6qv2rpiYIaxmj4nWJHT/3715o3/C+OsqeMVPE03/qIv7yfYp2xrcKLHEcXhoHMjLHSzvFxGzitdFjkVTVCmlhkp5XeaHjiqao3zNqZPj2wPcexI8XFraKxOF1EtbT1NVXxvdG4ZQGAX7kcIpcikRpYX/xmzjY2cPDL+xXSquM+HfDQ+NvWZN3l5denFWSpN3RDCIizICIiAIiIAiwSACSbAcSjXBwu0gjqCgMpxXnO0uy5hm6X1W2FuZ/cFTJLZFtloq3RIY3K0BekWF4Um5Ns7kqVGURapqiKAxiV+UyODG956KEm+EDaiIoJCIiALXKbRlbFoqXBrQCQLnmtsEbyJFJuos0otU1RFA6MSvymR2Vveei2r3DhCIsZmh2XML9LoDKIiAIiIAiLBIAJJsBzKAyoVbQunljqIJN1UR6Nda4I6EdFMWVKdArpaOrrQ2OskjbADdzIgbv8SeAWyppHy1lHMxzWsgLiR4i2imop3MkiVFK+XEKSoDgGwZ7g8TcWWltBIIa9mdv+kuc5p6XFtVYrVPUQ0+TfSBmdwa2/Mom+gQn0Epbh/bb/AKMLP/q7NtFXTwOfVQyAgCMuuPEWXRKjlezyqWIOu5p1HRenoJW3FnFq7VNEXcSxSvdA5mV5uWvHPqFuj3mX43Lm/p4L2vEkrIgC9wbmNhfqvU2pcnA5OXBr3LvLRPcWyZbetJ4HPkZLE4Nlbpci4I6Fb1gkNaXE2AFym1BTdmphnBJl3YaB/Le6iQQySN3wjgkzkuBfx9asGPbIwOabtcLgrQaKmF+xYHiMxAVJRs0jkq0zXd9bT2sGOZJY63BseS3SicuIZuiw8nXW1jWsaGtAa0cAFlW2/ko588EeOjPkfkokyk/zW0Bvf3q2qKaqq6LdSuiEge1wLb20IKgq5pn7yFrudrLzdfDbUkdukyN2ma8RpfLKKSnDspdaxIuNDdRZ6StqXU5mfTtEMjXkMB1srNeXODRdzgB1JXlqTXR3ESppZzXR1VM6MPDN29r72IvfksilkOKCrc5uXcCMtHW9/ZqpTXteLtcHDuK9JuYKyCirKJr4aSWIwOJLBIDeO/vCS4Y4YRJRxS3lkOZ0j+brgkqzRNzFkPEaV9XQOp2ODXHLqeGhB/JSwLABZWqKeKZ0gjeHGN2V3ceii3QIUFFV0W8jpJIjC9xc1sgN2E+HEKPiNIKPZ6pZnL3uIe95/mcXC5V0tVRBHUwuimbmY7iFZSBXyUlZW0zIJ5IWQEDPuwczh014LfVULnSRT0j2xTRDKMwu1zehCmgWAA4DRZUbmLI0Hle8JqNyGW0Ed738SvOG0z6Sl3UjmuOdzrjvN1LRNwIuG0z6OhZDI4Oc0uJI73E/mvM9K+TEqapDgGRBwcDxNwpYIN7EG2hsVrhnjqGudE/MGuLT3EcUt9g0imf8KmqzDIYRHbnfMTf8V5rKOSSpiqqaQMnjBb2hdrmnkVNWCQBc6BNzBCipJpKxtVVvYXRgiNjAbNvxPeV7oqV9PJVOeQd7KXi3IWClAhwu0gjqFlNz6BDoKV9NTSRvcC573uuO83VbNg80WGxshe3fRntEDQi5Vy2oifUPga+8rAC5vQFbVO5plJxUlTOU1HHiitMTobEzRD7QCq1qnaPHyY3CVM6vZH5lN95+QV+qDZH5lN95+QV+umPR7Gn+0gsrCyrG4REQBERAEREBhVeJ/OB9n8yrRVeJ/OB9n8ysc3tIfREUPEMOhxGNjJy8BhuMpspiLjTa5MyFQYXS4fmNOyznCxcTclK/C6TECHTx9saBzTYqainc7skq6PAaOknbMzeOezUZnLzPs9RTzvmc6YOe4uIDtLlWyJvYsi0+HUtNSupo4hun3zA65lCZs3h7ZM2WRw9Ev0Vuib5AroMFpYKSamaZDHMbuu7VaI9msPY4FwkeByc7RXCKd8hZhoDWhrQAALADkolfhlLiAHlEd3AWDgbEKYiqm1yQVtHgVDRyiVjHPeNQXm9ltq8Mgq6uKplLw+K2Wx00N1NRTufZNkTEMPhxGFsU5eGtdm7JtqpETBFEyNvmsAaL9y9oot1QIUmGQSYiyuc5+9ZawB0SvwunxB8T5814uGU2vw4+xTUU7mCLX0MVfTiGYuDQQ7slYzU2E0LGySZIoxlBdqSpa1VFPDUsDJ42yNBvZw0uifwwUOzkG/rqvEAzLG95EYPebn8le1dLFWQOhnbmYe+y2MY2NgYxoa0aAAWAXpTKVuwQMPwqmw4vMOc5xY5zdR5tnMPlkLw18d9SGOsFboo3yFkekoqeih3dPHkbxPUrVh2GQYaHiAvIfa+Y3U1E3MEKLDIIsRfXNc8yvuCCdFMcMzSDwOiyihtsgphszQZr3mI9HPorWCCOnhbFC0NY0WAC2Ipcm+ySPWUUFbFu6iMObxHIjwUCHZzD4pA8sfJY6B7tFboik0qB5c0OaWkaEWsoeHYXT4cZDBmJktfMb8P/AGpyKLYIIwqmGJGv7W+6X04WXvEMPhxGFsU5eGtdmGU21UtFO5gjzUsc1EaVxcIy0MuDrZKKkjoaZsEJcWNuRm46qQii30QYUKhwqCgmllhLy6TjmOnFTkS2gFXUuD0tHWOq48+c34nQXU972saXPcA0cSVzuKYw6a8VOS2PgXcypjfwdGDBPK6XRKxPGAzNDTG7uBf0XOyne3z63NzdHOusLWKo93Fp4Y47UjUIGA31XoRgSZ9br2itbNFigukeXRhzgTxCw+Jrzc8e5e0S2Hjg+0axCxrg4XuFkRtDy/W5XtEthYoLpHh0Yc8OPEJu27zPrde0S2T44t3R4fGH2vyWXsa8WcLr0iWx44u+OzUIGA8/avTow54dzC9olshYoJUkERFBoEREB4fEx5uRr1CssEwkVE29eDum8b81rw+ifW1AYNGjziuughZBE2ONtmhVlN1R5esywx8RX1EbD8Mgw4ymAvO8IJzG6xiOFU2JFhnzBzNAWmxspyLPc7s8eyHiGGw4jEyOcvAYbjKbclCZs1QNNzvnjoX/AKK5RFOSFmuCCKnibFCwMY3gAtNfQxYhT7mYuDbh3ZNipSKLd2Ck/hih9Of+4fot8uBUksFPE50gbBfJYjmb66K0RW3sWaaqnZV0z4Jb5HixstWH4dBh0To4MxDjclxuVLRVt1RBDr8MpcQA8oju5ugcDYhRqXAKOlnZMzeOew3GZ3BWqKd7qibIDcIpG4ga0Ndvb5rX0v1U9EUNt9gIiKCAiIgCIiAh4s7LhdRfmwt9un5qNg5FK2ponm3k78zb+gdQt2MsfJRNjjY52eVgIA4C97/go2LUkz6yJ9OD/pDdxMRybcG/suFrGqok0UGd2Nx1T7g1cTnAHkAdPwsrnyuZ1S+lo4mOfGAZJJDZrb8BpxKizQO+GcPMcbixrXtcQNGiwtdbby4bilVK6nlmp6nK4OibmLCBaxC5NTJS+n5o2xr5JFHXyTSz008QjqYACQDdrgeBB6KPTV+I1eHtq4aaAAgnK55u63Tpw5rZRQyy19RXyxOiD4xHGx3nZRrcjlqs4I2SPAoRJG5kga7sOFj5x5LikoRTaS+DbkzJizG4XBVsiL3z2bHEDqXHkote6tMuH+VRwNb5U0gxuJINjpqP82WptHUjBMNkjic6aleHmI6EjW48VIqqp9aaTd0dS0NqGOcXx2y8VeMYxf0r8gm1T61rzuG0wjH80rjc+zgonwtK/CJquGFplp3lsjL3GnGx8NVpqYx8KzOxCjnqY9PJ8jM7ALa6db9VvwGDd0lVHJTmFrp3nI4W7JsquEIwtq+hbs31OIZW0Xk4D3VTwG39G1yfUFPVJgsDhUyseLsoy6CInvNz+GUK0rBOaSUUtt8WkMzHS6wzQipKESybqytr8UnbXww0oaYhM2KV5HFx5DwA18Vp2iNQauhZHusu+BbmvfML8e5aa1tVS09BAKRrQ2paQTNmL3a8dOfVScYbO8UtQIS58ErXvjYcxtbW3VehhxxU4uP7mM5cEbFd8GUBkax0oqW6NNmn2qQayqp6qFlVFFu53ZGujcSWnvutVc59WKCSOGWwqWuIcwggDmQtuJse+egyMc4NnBcQL2Fjqu7jpnOWCrZ2/wD8gpD/AMl/vCmzzbiIyFj325MFz7FCp97WYm2rMMkUMcZY3eCxcSddOmirH8hG+iqnVMlU1wA3MpjFuYsFFdikrcPq6jdNLqeUsA11AIF/xXmCV9BW1jJKaeRksm8Y+NmYG44dyj7uc4LiLTBIHvmcWstqbkK1IkmVNdWU1OKqSni3ItmaHkuAPPot9VWOjlip6dgknlBcA42DWjmVpxZkkmCPYxjnPLW9kC54hacSoi6ogqnQvnjZHkfGwkOHO4txRJMgl01XKat1JVRsbKGZ2uYSQ4Xt7VH2jMwwqXd5clrPve/EWss4bFRipc+noqiJ+XWSUOHPhqVvxinfU4ZPFE3M9zdB11UcKQBqJaOjkmrd3aMaCK+vtWmauraaHymemj3AsXNY4l7R7isVW8xXCpY44pIpeyQJW5dQb21XipqZ66jdSso5o5pBlcXts1nU35qaQLVjmvYHtN2uFwRzCroK2tqt/uIYRuZXR3e462U+CMQwRxDUMaGj1BQsIjfH5ZnY5uaqe4XFriw1VVXINcNfXVNH5RDTRNDb3a95uSOIGiTV7J6egm8nY8TytAD9ch6jvXrCmyMwlwfG5ryZDlIsdSSokcEww3Cm7p+aOdpcMurRc8VbgE+atldWOpKONjpGNDpHvJDW34DTiVTu3rcUrTK1gkDWkhpuOBVg7e4fitROYJJYKgN7UTcxaR1ChzF8mJVMphkja9jcudtibArr0nGTgw1FbGaI6mpmphMyKMCxNi43KPqGyRU0m7a4SPAs7+XvXqia5mHta5pDgDoRrxK0MjkFJRjI7M2QZhbhxXq26OBKNkl80rpnxQNZdgGZzzpryWuGSScTmQ5ct2Fg4cON1qmOWueWmUXaATE3Nr3rbTvh3UkcWfeWLnB4OY96i23yTtSXCPFPJUMoI3sjYWtZexdqdErJJJYIHxhoa9zfO43v7luha5uGtblOYR2tbnZanxvGHQWYS+PI7Lz0SnVBNbr/AHJce8y/G5c39PBa5J377cwtDngXJJ0AWyKQSszBrm9zhYqM/PT1j5hG58cjQDlFyCO5aN8KjKKuTs2QzvdM6CZobIBmBB0I6qRhlZWzU5MMMN9dHuOtjyUWFr5as1DmOY0MytDuJ71uwd7oY4y4FpzG4I6k/qufNB5ING+OUYSv+C6oKoVtHHOG5c41b0PAquxIxxYg2WugdLSbsBpy5msdfUkexSsDa9mFQiVjmO1JBFjxK91Fc2CUxvp6h4tfMyIuae5eH1Kj0zzCaSChmnoBGWWL+xwJAWW1j3YOKzK3Pus+Xle11Eo6R7jXvjgdTxVDbMjdob2NzbktUc8wwY0TqKp37YjGbM7PDjdTQJb8Rna2gyQNc6qbcgm1jluvbKupiroqeqijtNmyPjJOoF7G/co+SU/A5MT7sHxmnm9i2vRSKxj3Yph7mscWNc8ucBoOzpdOOgYNbUT1UsNFFGRCbPkkJtfoLLXhRl/1gcjBLvycod2b5RzstcDpMMq6pklPNJFPKZWPibm1PEHosxiqdTYk6GJ8U0j80YcLHzRw9imuKBsnr6qjdG6pZTuje8MIjcczb89eK3trHjFX0cjWhpjzxuHPqFTzwQvpohT4dUNlbIxz3vj1466nU+pWONB0UcNZE28sL7AdQ7Qj3JS6BIoqp1U+oOUCKOQsYR/Nbifao+M19RRwONPAXWALpHea25t6yplHAKaljhH8o17zzPtUbHY3y4VKyNjnuOWwAueIVFW4fJ6r5p21FNT08jY3zF13FubQC/BbYo6tkT95PHLIfM7GUDx1SqoYKssMzCSy+UhxFr+Ch0G8gxaekbK+WnbGHjO65Yb+bdTw0DxgnlZErnbnduneXWvmve2i84aatrKptNHFYVEhzSOOpv0C3Ya+SmmmpJYJhmmc5jw27S0m/FbcIY9kVRvGOYXVDyA4WuL8VZvsG6gqjWU28czI8OLXNvexBsV7qhekmB4Fjvco2EMeyml3jHNJne6xFtCVitrH5ZaaGmnfK5pa05OzqOOZUrngEWlqn0WCYeWtDt49sZvyBup1fVvpXUwY0O3sojN+V1ErKKWPCKWONu8kpnMeWt/mtxt7V4rah9ZJRmKlqGhk7XOL48oCtSfINsYe3G650YBeYGFoPC/Je24oXYMazIBKOzk/rva3tSnZIMdqnuY4MMTA1xGh66qO2mPw2+C3xGYVVv6tR79fUnD7JLdmZ0bd4BmI7QHC6psRojA7eRi7D+CvF5exr2lrhcHiqJ0zDLiWSNHrZH5lN95+QV+qnAKbyaGZoPZMlx7ArZd8HcUa4YuMEmFlYWVY1CIiAIiIAiIgMKrxP5wPs/mVaKrxP5wPs/mVjm9pD6IiIi4jMIiIAiIgCIiAIiIAiIgCIiAIiIAiIgCIiAIiIAiIgCIiAIiIAiIgCIiAIiIAiIgCIiALVUVEdNEZJXWAWmur4qKPM83ceDRxK5etrJauQvlPg3kFaMbO3TaSWV2+jfiOJyVjiPNi5N6+KryblYvdFse5jxxxqohERDQIiIAiIgCIiAIiIAiIgCIiAIiIAttNA+ombGwXJXhjS9wa0XJXU4Rh4pIQ94+Mdx7lWTpHLqc6wx/ck0NIyjpxGwa8z1KkoiyPnpScnbCIigqEREAREQBERAEREAREQBERAEREAREQBERAFhZQC5AUN0rJRvgbYZltQCwAWV4eWe+bZ2wjSowiyizLmFlFhCAtc7ZHwubDII5DweW5gPUtMOI089dLRsLt/ELuaRbTr+ISlxGmrJ54YXkvgNngiy0WOa5oWj3R0wpacR5y9xJc554uceJUhVb8eoWQOmc5+7bJuy4MNsyk1mI01E6Fs7yDM7KywurSxZXK2uyLR7qqWKq3W9v8U8SNseYWt+riVmqr4KaeKneXGWYHIGi/BQqbEqerp5J4nHJGTmuLEWF13aOE6t9GGZktFEhxGmnon1bHncsvcka6dy3U07KmBk0ebI8XFxYrupmBsWVWHHsPDC7euNjawYbo7H8Oa1rt8XA9Gk28VO2Qos0UKoxSlp4YZXvJjl8xzRcFbJ66CCpip3k7yXVoAum1gkLKoaXHWyYpPG9zzCS1sQEet+9WVZidJRPDJpLPIvkaLlHBrgUTEUWLEaWekfUxSh0bAS6w1FuoUV2P4c1rTvnEHow6eKbWC0RaH1cDKUVLpWiEjMHnhZQzidPX0tSyme/O2JzgS0t5cbokwWaLnsIxilpcLhbUzOdKS4u0Lrdo8SrWfEqWCGGVzyWTEBhaL3UuDToUTEUaqrYaSSJkxIdK7KywvqtNRjFFTSyxzS5Xx2uLHn06qNrYJygYk3Vh9S2PxOkZRsqny5Yn+bcG58AqvF66KuwmWSmc8GMgEkFp4ro0rcMiZjmhvhR6RQKfEKdkELHyHNkbc2Nr26qeNQvfjJSPJnCUHyRnU8rZXvhmyB5uWubfVe4oCyQySPzyEWzWsAOgCxUVcNOQJH9o/wAoFysxVUM0TpI33a3j1Cr9Nlrm10bkUVuIU73Ma19y82AskuIU0UhY59yONheytvj+Svjn1RKRaKap8pzOawiMaNcf5l6mqI4XxseSHSGzdE3KrI2STr5NqLVJURxTRxOJzP8ANACh0r8tdWGR5ytsdToAoc10WjjbVnU0km8gaefAraqrB6yOaNxbfJxBIsquoke2ioah0jmtmqXSPOYjQnT8AvBz4qyNI9bC3KCvs6lZVfBjNDPUNgZKc7tG3aQHeC21mJUtEWieSzncGgXPsXPtdmpLWFGp62nr6d7qaUOsCCOBHqVHQSZ9m6kz1UkV5bb0XcRwUqAOlRQYaqnoMKgkmqC6PILPcNXX1GiqpK+Kt2goTTySZbEOabjryRQbFHSKLPSvnqo3vm+IjIcIg3i4cCT+S01ONUVNM6KR78zNHWYSAvc2K0kNLHUl5dDIbBzRfXvRJgmrCj1FdBTywRvLs05swAXvw/Va6zFaSik3c0nxnHI0ZiFG1g3VMD58obUSxAcRHbX12WaWlipIyyFtrm7iTcuPUlU+O1Bljw6eGRwZJKOBIuDbl6latroH1z6ME75jcxFtLafqFLi0gSFlQZKyGo8rpYnO3sUZzaWtp1VXg+M0tNhsbKmZ5ku4uOUutrzKKDaFHQoo09dHFSsqI2STseRl3Lcx8Vrw/FKevc9kYeyRnnMeLFRtfYJyKtqsap6ed8IZNK6PV+7bcN8SpEeIU0lEKsSgQ24nl3JtaFEk3sbaHqo1HSOgdJLNKZppLZn2sABwAC1DEmz4XLW0zHENa4tDudlVsr8QZFSVPlUU4neGmFrLEXVlFg6NERZkFlhnyL/tfkpyg4Z8i/7Smrvx+1Gi6MoiLQkIiIAiIgCIiAwqvE/nA+z+ZVoqvE/nA+z+ZWOb2kPoiIih4tLJDhlRLC/I9jbg9FxpW6MyYi5ugZjVdRtqI8Ra0OvYFo/RXWHx1UNNlrZmyy3JLm8LewK0o18kvglIo4rqQy7sVUJfwy5xdbZZY4WZ5ZGxt6uNgq0we0Wh1ZStLA6oiBkF2gvHavwst6VRARaZ6mCnAM80cd+GdwCq9oJ2TYI+Wnla8B7e0x1+fd4qYxbZJcrKrcPq6enwykbUVEcbjE3R7wCpFcDNh8oimbHnYQ2S+g77pt5oEpYXOxU8lPszVB1S2UklwMb8wbw0up+zZJwWEk3JLtT9oqzhSsFosKFWVtLuJ4hUxbzdu7IeL3sq3ZWUMw2eSaQACTVzjoNBzUbHVijoEUd1dSNY17qmENf5pzix8FskljiZnkkaxnpOIAVaYNiLTBVU9RfcTxyW45HA2TymDemLfR7xouW5hceISmDci0RVlLO8shqIpHdGvBK3pTRARczjdbHV4hT0jKtrKY6yPY7S+vEq2on0NDRMayrYYiTle+QdrXXVXcKVk0WCLSKqnM+4E0Zl9DML+xJ6mCnAM80cd+GdwF1SmDci8RTRTMzwyMkb1a4ELWKumOf/AEiL4vz7PHZ8eiUyDei0RVdNOCYaiOQN45Xg2SGspp3lkNRFI4cmvBKUyTeiwubnqMSnx6ajpqwRNGrcwFgLDuUxjuHZ0qLmpK3FcLr4IquZk8cpsCAOuvILo3vaxpc9wa0cSTYBTKNCj0i0Q1lNO4thqIpHDk14JW172xtLnuDWjiSbBVpkHpVuJYqykBZHZ8p5dFExHHWaw0b2udzeDcepUEkupLnaniTzV4wfyelpdKpLfPo2TzPmkL5HFzzzWpYBBFwbhM7bXzC3itaPYTjFcGUWAQeBv4LWZfjstxl6ootkSyxjTfybUWqYZmizgB4rYNGi5vpxSgslyaMovIe0mwcCfFZJA4myUW3LuzKLyXtBsXC/ivSEqSfTCLXNJkbpa69MeHNGoJtrZKdWU8kd+z5PSLBc1vEgeKyCDqNQlF1JN1YReXhxYcpsV4gkLmkOOoRLizOWVRltZtRaonOe5zr9nkF7L2g2JARomOVSW7o9LIFysX0U7Co6aWoG+nia0ci8AnuUEZMsccbbLLA8NsBUyj7IPvV6tUksNPGDJLHGzgC5wAXk1lMJGM8oizvALW5xcrF2z53NlllluZvRFQ1OK1lVXOo8KY07vR8ruASMWzIvkUagZUx0obWStlmububw9wUlQyAiIoAREQBERAEREAREQBERAEREAREQBERAFtgbd2ZauKlRtysAXLq8m2FL5NcUbke0RF452BERAFhZRAczjsnwVjcGJMGkkbmOHIkDT8vYotQH4C6nqRcOqaZzJPvON/G5C6qemgqWhs8TJA03AcL2KT00FSGieJkgabjML2K9CGrUYpNfyZuJTyYTbZQ0mX40M3nfn4/squJpxvDZpXNJNJTNZGf6xqT+AC7FaoKaCmYY4ImRscbkNFgSohq9qd92S42c/g8rsUrX4hINIYWwtv6Vru/z3qunDqTE6yhjBArS3JbkCdfzXWGCGmiEcETI2k3LWiwutD6eF8zZnRMMrNGvI1C9HBlUluS4OafDo5mpY6mqqnCYQWsqpWFluQPH3K9ir6aOubhsYcHsYANNAAOHsUl1PC6ds7ommVgs15GoHj61kQRCYzbpm9ItntrbxWzmmZ2UmzzWFmI9kFu9I4ctV4whrDs1VZmi1pOPgr2KmggDhFExgebuDRa6wymgjgdCyJjYnXBYBob8VLmLKWmo/Ldko4x54DnM8Q4pgrjiNcK1/CCFsQ+1bVWdVvaSjEeH0rXm+VrAQ0NvfVYwehNBQtieQZHEveRwuVLlwybIFDNFBtDiDJntjL8pbmNr6futWHSxU2PV4rSGSvddj5NBlvyPhb2K8lpKeaRsksEb3t4Oc0EhJ6Wnqbb+GOS3DO0FRvRFnPUQa+fGJ4R/ojo3AEcCbcvxW7D2sOyEmZoPYk5d5sr0QxCExCNojIsWAaW8F5bTQMpzA2JgiNxkA0R5BZzNSCMHwmSRpdTsfeQDx/8Aavpayklo5dzNE4mJxAYRe1uilNgibCIWxtEYFsltPYtUdBSRZt3TRMzgtdlaBcdEc0xZT4W1p2Ulu0ask5eKh1Ry7OYc8jRstyfauoZTQMgMDImNiN7sA01TyaDcbjcs3XDJbT2J5ORZR4xVQT12G7maOS0oJyOBsLhe4Yo5NrKneMa7LECLi9jYK0bh9G0NDaWEZTmFmDQ9VtbTwtndO2JolcLF9tSm9VwTZSYsWU+P0UtS21I1pA07LXa8vYt+OVFPNhFQIZo3loaTkIPE6K2lijmZklY2RvRwuFFloKVlHLHHTxta4doBoF7K2OVyRWT4s5qpDfgNmmuVqkmsigEET75pGi1gpBhjdGI3MBYP5SNEMUZLSWNJZ5pI4L31BrlHkPJF8SK6B7IsWqN+Q1zvNLuFlilAfX1csXyJba44E/5urKSGOW28ja63C4BWWxsazI1oDegGijxst5lXBBwaNnkebKM2Y62UWF0kL6iKJ0DmlxBMjrFW7I2RNyxtDR0AVZHDNHnE9EJ3kk7zMNVScaSSNMeRScmyTTZKDD7veHhupLddT0UfEJmSeRVAvu89ySOGo/Rb6CjMUcoma20hvu+IAUt0UboxGWNLB/KRorqLcaM3OMZ32V9VLHJidIWPa63HKbqPNDJNUVm6PmkEs9LuVsKaBpaWxMGXUWHBe2xsY9z2tAc7iQOKh4m+yyzxj0iGyta7DHyQjK7LkyjkTopeNxNgpcLgGobI1vjay0zUjTk3TWMGcOfYcbK7hjhq4IzNG2QxnTML2K4tZFqpv4OjTZI3S+Svx0NFdhhAAO+t+IWqnmip9pqw1bmxueBu3PNhbTmryWnhmcx0sbXujN2ki9j3LE9NBUgCeGOQDhmbey81T4o7bKXDSyXHq+em1p8li4cCdP3UKn//ABGs+9Hvauqjijij3cbGsZ6LRYLUKKlEDoBBGInG5Zl0JU+RCznqwiP4DkqB/ozYmX6A2HH8FKrJ4JdocOMMkb7ZgSwg8tFdPp4XwiF8THRAABhFwAOC8MoaSNzCymiaWG7SGgWTyIWUs2ITVVTVxNqqejihJbaQAuf7V5wikFbszLAeJe4tPQ6WV5JQ0ssu9kponSekWAla52uoaRwoKRr3E6MaQ0X6pvVUhZT4K52I1sE0gNqOHIb+nqPcvWEzQ02K17KxzY53PuHSaXHirLBaF9DRls1t7I4vfbgL8lJnpKeotv4I5COBc26OatoWU+0EsUseHuic17DPoW8NDZDNHT7WyOmcI2vhABcbA6Dn6lcOo6Z7I2OgjLY9WDKLN8Fmekp6kgzwRyFvAvaDZQpqqIso8PljdimLPY4OaW3BGoIXjDKujj2beyeSPNZ4LCRmN720V8ykpo3OcyCNpeMriG2uOi8DDaIZf9Eh7PDsDRTvRNlbg0zcOwFktY/IwuJaDxseAH4rOFZJMSnrZZYmSVGkcIeC63eOuitp6aGoYGTRMkaDcBwuFriw+jgkEkVNEx44Oa0AhRvXJBT4NUwUs2Ix1b2xyb0uOc2zDX2/usYJAHYDUOkjBYXPfGHC9uza6upqKlqH55qeKR3VzQSt2RuTJlGS1rW0sjmvgWc7RVEtLskZYB2wSL2vbtcVGqm0dHTUtVhtRerJFwH3L78bhdRFBFDFuoo2sj9ECwXiOhpIpN5HTRMf6QYAVPkRNm5hJa0kWNtQvSIsSpZYZ8i/7SnKDhnyL/tKcu/F7UaLoIiLQkIiIAiIgCIiAwqvE/nA+z+ZVoqvE/nA+z+ZWOb2kPoiKDjf0PVfYKnKJicElTh00MNs722F9AuSPaKIocH+GPg5nke43NzbPx4qRtLU1EVDSwF2V83yhHcBcfirLBaWWiw5kE1s4JJsbjimL4YzE6YRl2R7DdjrcFpvW/km+SvrcAoo8KkdG0tljjLt5mOpAvqoQmfU7JS75xcYpAGk8bXH6qUcPxuamFHLUQiDRpeDckdOGql1WElmCGho7FxIN3G1zfUq25Ltgi4RglNNSU1XM6R0ujhroLHQeGivpHZI3PtfKCVHwyCSmw6CGUAPY2xsbhSuKylK5EWcvgdHFi8lRWV15X57BpJsFOxulho9n5oqdmRmZpte+pcFp+B6/D6p82FzM3b+Mb/ct1VRYlWYTLDUOidM94LQ3QABa2tyaZJop8GopcCEzoyZnQ585cbg2WnC3OfsrWB5uGlwA6aAq6gppY8GFMcu+EJZx0vayg0GF1NPgdVSSBu8kJLbHTUAfko3X2CNRi2x03eHe9a21T6XY+MxmzpHmO45XJv7lPp8NqY9npaJwbvnXA101K9U2EufgIoKmzXgkgjWxvcFTuX/ALBGoMDon4O2WSPPNJHmzZjobaKLhDQ7ZnEQerj7GgqVSUGNU8PkrZ4RDqA86kDu0XvDsLqqfBqylkDBJLfL2uotqp3fuSRcEwWmrsPZUVDpC4kgAO0ABWvFJPKtoPJ5opZoYRYRRcTpdXmCUktFhzIJgA5ridDfiVGxTB5Z6ptbQyiKpba9+BUKf1OyL5K0UsjMTpqjD8PqKZrXASB/Ai/j0XqopIqrax8MoJY9oJANr9n9lY07McdNHv5KdsQcC/KNSOY4LHwdUfxH5d2dza3HXzbcE3ArcZooMNxGikpGmPM7UAk8CP1XVKnxvDqiuqaV8IbliN3XNuY/RXKzk7SIZytbQUrdpKaAQgRSC7m3Op1Wzaimhp6GkZCzI1j3BoHK+pU+rw+olx6nrGBu6jABu7Xny9abQYfUYhDCynDTkeXHMbcldT5RNijwamoiyraZHTMaXEl3EkKtwOjixeSoq668rs1g0kgDmumjBEbWu42sVQtwivw6pfJhc0ZifxY/koUrvkIjwxfBW07KancdzKBdhPIj9V5oaKCr2hrY525mNLnBtyATf91Z4bhEsdY6ur5RLUngG8G/5Cxh2G1FPjlTVyhu6kDg2x11IKs5LkFVPhtPHtLHSNaRBILlgceh0v6lsxWihw7F6B9I3diR4uASeY/VWEuG1L9o2VoDdy2w468LcF6xjDqisr6OWINyQm7rm3Mfom/lciy4XJzeVfxTP5Fk31tM/C1gusVNDh1SzaKStcG7lwIBB14dFTG0rIRXU8shx9jMZaTKLCKx7LTy0XraOd02KwUbmvdCLEsj4uJU/H8LmrjBLTZRNGeJNtOX4rVjdBvqaGqklbBVxNGvInp7VdSi2mWirdIrq2mDTFNQYdU0r4nAuc/hb2rVjWIOxCtZEHkQMHDqeZXipr8Qqo2snlaWjoLXUWaMvcHNNnBXVXyd+PSy27muT0I2NN2ttoo7O24ue1zvBbmCXMM5Fl5MTmPzRka8ipTrs7MkHJJxVIxE1wkPZIaeq8wMa4uzC9luZvM3bIt0C0xB93lhHrU/kzcVFx4/Jlo3dRlbwKxkb5SW20/ZbI4iHF7zdyxJG7eB7CLpast4pbbr56/Y81IAY0DgFmckuYzkVmVj3saNLjivUsWcDWzgia4stOEm5UvweJYmtjJboQvMpzQMJ43XoxyvsHuFu5epYyY2tZy6omVljk03FUjy+JgiJA1te69wfJBZc0mItHG1kiaWxgHiqt2jeGPbkTS4o8VIGUO58F6DWxxFzRY2WZWZ2Ec1iNr8uV9i21tFN8FZQaytpdniGNr25n6krEXYnLAdFkRyR3DCLd69xRZCXON3FS2jOGOVx4prs2KNKC2Xs6ZgpK1SxufI0jgFSDpm+pg5R4Mv+LhOXkFpY1pbqxzieakkBwIPArzT0tQ6QMhAcXHQFWi1Rjng00/ijbQUu8a8T/FxN1c48AFLrWYc/D3uo6Co7I0nsQ316qzhwapdhFRTTyRiWQgtLeAtyOi0nD8afQGjc+nEQblHUjpwVVJXdnlZcu+kukR6vNLsdTOk1c1+ntIH4KfhWCUwhpqtzpHTWD7k6cOFl5lwurfs7FRWZvmvuddLXJVtQxvhooIpLB7GBptwuAqSlxwYNmyocWU8jm8QwkexcpgVDU1lHMYas04z6lo7Tjbmb8NV1xAIsdQqBmFYjh08pwyWMwyfyycQog+GiEbMBq6o1NRQ1j94+Hg/ifarxVmEYY6i3s08m8qZjd7hwVmqTab4DCIioQEREAREQBERAEREAREQBERAEREAREQHuJuZ/cFJWuFtmX6rYvG1OTfM7MUaiZREXMahERAEREAREQBEWEBoqD2gFqXqU3kK8r3cCrGkcM3cmERFqUCIiAIiIAiIgCIiAIiIAiIgCIiALxILxuHUL2sHUK0XTRD5RREalF6kFpHDvXlfTxdqzw3wwiIrEBERAEREAREQBTcOks8sPNQl7hfu5Wu6FY54b8biaYp7Zpl2iwDcAjgVlfNtVwe0ERFACIiAIiIAiIgCIiAIiIAiIgCIq3GZXtZTQNcWNqJmxvcONualK2CxBB4G6XA5qnxOlioGQ1VG0QyNla05f5wTwPVeZaKKsx6ojnzGPdMcWAkAnhyV9q7JLrisrXBCynhZDGLMYLC5utizILLDPkX/AGlNULDPkXfaU1d+L2o0XRlERaEhERAEREAREQGFV4n84H2fzKtFV4n84H2fzKxze0h9EREXmR7Y43PebNaLknkFxGZ6RRqKofVQmZ0e7Y43jBOpb1PRSVLQCLCjvq2Mro6QtdnkaXg6W0SrBJRFhQDKIiALCjzVbIauCmLXF017EWsLBSFNAyiIoBhZWFlAERYQGUWilq4ayMyQOLmhxbci2oW9AERa55o6eIyzOyMbxJQGxFgahZQBEWEBlERAFhZRAEUesq2UcbHva5wc8MGW2hKiYnizKQGOLtzHl0U7WzTHjlkdRN9fiEVFHd5u88GjiuXrKuWrlL5T4N5Ba5pXyyGSVxc89VqDs2oN1rGNHuafSxxLnsE3REVjtCLDnZbd5ssZ7PykWvwKmijmlwelrjj3ZOt7rYiWS4JtN/AREUFgiIgCIiAIiIAiIgCIiAIiyBdAZa256rp8Hw/yaMTSN+NcPYFEwTDsxFTK3sjzGnn3q/Wc5fB4+t1NvZELCyizPKCIiAIiIAiIgCIiAIiIAiIgCIiAIiIAiIgCIiAIiIAssbmcAsLdA3i5ZZp7INl4RuRuAssoi8NuztQREUEhERAEREAREQBY4LK8vNmE9ytFW0iH0RHG7iURYXvpUqOB9mUUKoxWippXRTThj28QQUgxWhqZmwwztdI7gLHXmr7X2CaiKHNiMUOIQ0TmPMkouCLZeff3KEmyCYiLXPPHTQulmdlY3iSgNiLTS1UFXHvKeQPYDa4HNa4sRpJao0zJg6YEgtseXFKZJKRYXmWRkMTpJXBrGi5J5KCD2i8RSsmibJG7Mx4uD1C9oAiLCAyiKJUYnRUr8k1Qxr+Y4keKlJsEtFBqMUp4BTOAfI2oNmFg09d/FTkqhRT1YtUPHetKk14tUnvCjL6XA7xpni5VU2ERFqZhFpdVMbVNpy1xe4XB5LcoTTJcWuwiKO+upmPyumaCjaXYUW+iQiw1wc0FpBB4EKI7EYw97WRSyBhs5zG3AUOSXZZQlLpExFCbiTHjNHBO9npBmilseHsDgCLi9joUUlLoShKPZb0UmeAdRopKrMPkyyFh4OVkvA1ePZkZ6uCe6CMosLK5TYIiIAiIgCLCIDKKNFXUs05ginY+QC5DTdSVNUAiwsqAEREAWispYqyAxSg2vcEGxaeoW9FPK5BBZh15I31NRLUbo3Y19gAeug1PitraRrcQkq8xzPYGFvLRSFlTbJCIiqQWWGfIv+0pyg4Z8i/7SnLvxe1Gi6CIi0JCIiAIiIAiIgMKrxP5wPs/mVaKrxP5wPs/mVjm9pD6IirMdJNLFADYTzMjPhdWarMda7yJk7RfyeVshHcDquSPZQk4hLLTUEklOzM9gFha9h1t3BaMNkMx3rMRNSy2rC1osfZdSpJXuphLStZKXWLQXWBHiodNSTOxEVclPHTWYWuDHXLyevgrLrkGIH1WJMfNFUmnizFsYawEkA2ub+5ea1krsZo2xyhjzE8F5bfpyXqnp63Ds8VPHHUQFxcwF+VzL8u9bX088mKUtQ5rQxkTg+x4OKm+Qa4ZKmnxRtLNPv45Iy9rnNAIIPDRYgkq8SbJLFUeTRNeWsDWBxdbmbrdJTSuxmGoAG6ZEWk35krRT09bh5kip4454XuL2Fz8pbfiD1TgGIsVkZhtTNUMBmpnGNwbwceSVHwjT0jqzykPcwZnQ5AG25i/Fe24Vmw6oglkvLUOL3vA0Du7uXl8WJVFKaSVkTA5uR0wfe47hbinHwDzNKJ8SwqYCwe17reLVOrxOaKXyZ5bMG3aQL69FHkontraB0IG5p2uabnUaWCsVVvlAqn18lRS0Pk7sstS4XIHADVy81FfvK6Wn8sZSMhtdxtmeT48gs4XT5K+sdxjjkLY+7NZzh7l6moZYa2Spp4YZ2zWL45NCCOYNlbi6JM4dWSVUFTHv2ufC7KJwBYi2htwUR+ImnqId1iPleaQMewsHA8wQFOlp6irw2eF0UdO94s0Ndf2kexR56etqIaePyWGFsMrH2bJe9umiKrIMzSV82Kz0lPUNijaxrg4sBLfDxVnA2RkLGzPzyAdp4FrnwUWKmlbjE9QQN0+JrRrzCnKrfwCi8rqY8Bkn3lphKW5g0D+cDgpuMTzU9A18D8ry9ovYcyolLTnEMCniYcpfK8tJ65rheqyHEq2jELoIoy1zTcSXvY8tFbiyT3X1b2YgIJKk0kJZdsgaDndfhc8LLXjkUowYF1U59iMxDQBJdwt7O5Tazyl7jG2jinhI/nfbXvFlH+C5TgZoi9u94jjlBvcDw5ImlRBPpopIWFsk7pjfi4AW9ijVU80lcyipnCNxYZHyEXyi9gAOqkUr6h8Z8pibG8adl2a/eo9XSTitjraQtMjWZHxvNg5vHiqrsCollwzD5pppnVDmm7cwA46W0Wip+EKSldVmpEjmDM+HIA23MA8Vvnp58RoZoKmNsBdbLZ2a3eVplixGrpvJZmRRtcMr5g+9x3C3NSgYnq6iWuoo6eXdR1MTnG7QbaXusDy9uI+ReWZmui3gkMYzNsbWHLmFukonjEqGSNo3MDHNJvrwsFtNPL8Miot8UICy9/5swP5KbRJoppaplTV0ks28MbA+OQtAOt+PsWmj+EKvDY6ny7LIW3A3bcp8VJ3b4cQq6qXK2F0TWtN+l7+9cyzEak4bHSRAMY0EFwPHVWSvo0xYpZHSJWI4ya3D4WBmWTMC49CDyVZLKTJbPY8S48VhzLRNY3WxBJ6rDmHPmaAeRBV0kj18eF41UV+AxxcXNzXtwIWIAQwG+nRe2X1u0N8FhjXNGUjs9VJuou0zwJC5ubOG9AvRkJY3LxcsBrmaBocORXp7XOa0iwcNU4KpTp/k8uDg5l3X16LM/yd+YN0Ie4tu0CxvxSXVobzcU+SaqMjYiIqHSugiIhIREQBERAEREAREQBETigMgXKssJoDVy3cLQs4nr3KNRUj6qcRR/4j0C66ngZTQtijFmhUlKjz9ZqfGtsezY1oa0NaLAaALKIsjw27CIiEBERAEREAREQBERAEREAREQBERAEREAREQBERAEREAAubKWwZWgLRA27r9FJXmazJb2o6sMeLCIi4DcIiIAiIgCIiAIiIAtcxtGVsWioOgC2wK8iRTI6iaVhZRe4cJX4zFF8GVb923Puyc1teCi0UsNFs7FVmJpdHHcG2pJNuPrVhiUMlRh88MWr3syi6j0+HOfgTaGps1xZlNjexvcfktU1t5J+CmdjVSyBtSMQifJcE0wj0A6XUyscJNocMlGmaMn8Cs01JidJE2AU1HMGaNldobd6kVNDUS41R1QDTFEyzrHgdeAV7jfBJsoTiRxCp8rDRTX+KAt10t6uq17SPy4S8ek9o/FbKGDEI8QqZKqYOgcTu2A9+nhosY9Rz11LHFTgEiQOdc20sVmvcR8lbh04wifEaaXRrBvWd/d+IWjDoXU2M0DpPlJonPd4m5/RWOMYRJW19PLFowjLNrbs3/wDa21lBPJjVHUxNbuohZ2trcVpuX/kk8xVlRT47LTVUuaB8ZfESALc/19ihSyVtXs/UVMlQWtc8lrco1Zwt7fct+1EWYUrojadzzE0DiWuGv+e9WU1C2TCzRMOUbvICotJJggUUk2HYJ5VNNvmCJpjjygZe6/rWqSbFmYeMR8pjtbOYN2LZfHipFPQ1c2FvoK0RsaGBrHsNybdR7Fp8ixZ9EMPeYGw2yma5JLfBOLArcTqnMw6Ske2Pyk2c1wuL6L0+oxCgxSlhqKltRFUHLbIG5V7q8LlzYcynAdHTOu4uNjbRbsSop6jEqCaIAxwuLn3NuiXEEnE53U2HVEzPOawkdxUHAKSA4Yyd7GySzXc57xcnVWs0TJ4XxPF2vBaR3FU1NR4phYdFSmKppybtDzYtVI+2iDztE3dnDxC1rS2azRbQL1LPiGH4lSMqKltRFUuykZA3KdOHtXuvo62sbROeyMSRS5pA12gF+V1uxSjnqq6gkiALIJMz7m3MfoVdNUkySukqJpMZq4pH5mR2yiw0UOKpneyuJfrETl0GlrqbiNDV0+Jy1cAjfHNa4cbWKhwUk7GVgflJmBy2Olzf9V62CTeNUcGVRU23+xmhfWTtjnkkaItbttqe9Yikqq0vfFKIY2mzezclSaGF0NHHFIO0L3t4qNFT1dG57afJJE43AcbELemkjHdFt1X7HmqEnwpAGOAkLLZiPFbIZaiLEPJppBI1zcwOWy9Op5n18E7g2zWWdY89V6fTyHE2T6bsMte/PVRtd2vyHKLVP8GMUldFQvLDYkgXXqlpYRSMaY2uDmgkkcVtqYG1EDon8Hc+iiRsxCGPcs3TwNGvJ4DwVpXutopB3Ck6Zqw/et8qghcOw7sl2oGq0UflJoJ3RujDLuzXBvw1VpRUopYyC7M9xu5x5lR6OklhoJoXAZ3k217gFTY+Dbyx5r9iNA+riwwSxvjEbQSBlueKkyVkraemayxmnA1PAL0KWUYSaew3lrWvpxWJaKR9PT5HBk0IFr8EUZJcEOUJPn8m+F09GHzzTb0MGYDKAtRxqpdAan4RiZJxFNu+XS69sbUTMfHUsY1rm27JuStmHQV8EO5ip6WdjT2Xv0I8VzauHClRtppK3F9k11RiNTJQTUjWtp5Gh0t7adRqrGrn8mpJZiL7thdbrYKBUU+JPqaJ0UrI42Ab5rDYX526hWFVCKmmlhcbCRpbfpdeU6tHYc874QOE/CorZN55+6/ky3tayk4pX1hwWKqpssbXsBe6/aBPILW3D8V8g+DTuBDe29zG+W97WU7EsPfJgvkdMAS0Na25twV21ZJHrqudsWHUsMpjfVAB0p1IFhe3ebpBJU4fjEdFLUPqIZ23aZOIOv6KXUYZHWUUEU+ZkkQFnsOrTZVNLA2TaKMRTyVLadhL5Huvrrp+KKmmCTjMFTRwyV0OITAh192T2dTwTG6qY4PTNF2yVJa12Ua6i5ASsp8TqK0vkp4pYGO+LjMlm+JHMqRW0NTiOHR73JDVRuztsbtBF7aomlVgj0FVDRVMVI/D3UpkGVkhIJd4lXnDiqcUddW1lNLXthjjpzmDWG5cev4Kyrad1VRyQNkMZeLZhyVJ02Qyir66pqKumlp5HR0pnbEyx+U11PhyU/aCerp6B0lM5rGC2Z9+1qQNP1VTilFU0poIX1udu8DYxuwMnDXvVzidHPU4M6ma7ezEN7R0zWIJKu6VEkWrq5xTYbTRSlj6prQ6XiRoL29qQyVOG4vFRzVD6iCoF2ufxaf8+9S5cLjq8PpoZ8zJIWNs9h1aQAqqmgE20MTYppKhtM0mSV7r666D8PxRU0CRX0UtHSS1D8UqiWjQZrXPIKRHh9VUUVLva2eKRrLvynUk66rVUOOJ44ymHzek7cn9TuQ/z3qZjNcaGhc5msrzkjA6lRb4QIGHwzvr62FtbPJFGzdh7nXs89PBasSpKijiiEeJVUk0sgYxpdxVthdJ5Dh8cTj2/OeerjxUHD3HE8XmrTrBT3jhv15n/PVL5bBcsGVjQTcgWuV6RFiVLLDPkXfaU5QcM+Rf9pTl34vajRdBERaEhERAEREAREQGFV4n84b9n8yrRVuIse6cFrXEZeQ7yscy+kh9EJYcA5pDhcHQgrZupPq3+wpupPq3ewrkplCJSUrKRjo43OMZddrCbhvcFIXvdSfVv9hTdSfVv9hSmweEXvdSfVv9hTdSfVv9hSmDwi97qT6t/sKbqT6t/sKjaweEXvdSfVv9hTdSfVv9hTaweF4lj3sbmFzm5ha7TYjwK3bqT6t/sKbqT6t3sKmmCPTU8dNCI4hZo11NyT1JW1e91J9W/wBhTdSfVv8AYUpijwi97qT6t/sKbqT6t/sKjaweF5e3OwtJIDha44rbupPq3+wpupPq3+wqaYI9PBHTQthhblY0WAW1e91J9W/2FN1J9W/2FKYPCL3upPq3+wpupPq3+wpTFHhF73Un1b/YU3Un1b/YVG1g8Ive6k+rf7Cm6k+rf7Cm1g8LTU1MVLEZJXWHIcylZJJSxZhBLI7k1rCVzNXFiNZKZJqaotybu3WCtGDZ1afT+R3J0jziGIyVziD2IhwaFAADWhreAUk0Naf90n/6Z/RY8grP+En/AOmf0WyTXB7cFigqVEdFI8grP+En/wCmf0TyCs/4Sf8A6Z/RKZp5I/kjopHkFZ/wk/8A0z+ieQVn/CT/APTP6JTHkj+SOikeQVn/AAk//TP6J5BWf8JP/wBM/olMeSP5I68hozF3E+5SvIKz/hJ/+mf0TyCs/wCEn/6Z/RKZDnB9sjopHkFZ/wAJP/0z+ieQVn/CT/8ATP6JTJ8kfyR0UjyCs/4Sf/pn9E8grP8AhJ/+mf0SmPJH8kdFI8grP+En/wCmf0TyCs/4Sf8A6Z/RKY8kfyR0UjyCs/4Sf/pn9E8grP8AhJ/+mf0SmPJH8kdFI8grP+En/wCmf0TyCs/4Sf8A6Z/RKY8kfyR0UjyCs/4Sf/pn9E8grP8AhJ/+mf0SmPJH8kdbYo3PkaxgJe7QBbRh9YNTST35fFn9F0GDYRJTs300T967kWnQKHaMM+ojjjaN+HULaKAN4vOripi9bqT6t3sKzupPq3+wrGmz5+cnN7meEXvdSfVv9hTdSfVv9hUbWVPCL3upPq3+wpupPq3+wptYPCL3upPq3+wpupPq3+wptYPCL3upPq3ewpupPq3+wptYPCL3upPq3+wpupPq3+wptYPCL3upPq3+wpupPq3ewptYPCL3upPq3+wpupPq3+wptYPCL3upPq3+wpupPq3+wptYPCL3upPq3+wpupPq3+wptYPCL3upPq3+wpupPq3+wptYPCL3upPq3+wpupPq3ewptYPCL3upPq3+wpupPq3+wptYPCL3upPq3+wrMcMhcLscB4KJWlYStm2JuVgXtesjvRPsTI70T7F4c4zlJumdypKjCLOR3on2Jkd6J9ir45/gm0YRZyO9E+xMjvRPsTxz/AtGEWcjvRPsTI70T7E8c/wLRhFnI70T7EyO9E+xPHP8C0YRZyO9E+xMjvRPsTxz/AtHlR6g9sBSsjvRPsUaSORzycjvYV1aTFLfbRllf0mpF73Un1bv7Sm6k+rf7CvW2s5aPCL3upPq3+wpupPq3ewqNrFHhF73Un1b/YU3Un1b/YVNMHhF73Un1b/YU3Un1b/YVG1g8Ive6k+rf7Cm6k+rf7Cppgg/B1N5caxzXOm5FxuG6cgpa97qT6t/sKbqT6t/sKU2Dwi97qT6t/sKbqT6t3sKimDwi97qT6t/sKbqT6t/sKbWKPCL3upPq3+wpupPq3+wqaYPCL3upPq3+wpupPq3+wqKYIWIC9PfoVVq6q6eV9O4CJ5P2SqryWo+ol/sK9rQSrHTPM1UHvtI1It3ktR9RL/YU8lqPqJf7Cu7cvycuyX4NKLd5LUfUS/2FPJaj6iX+wpuX5GyX4NKLd5LUfUS/wBhTyWo+ol/sKbl+Rsl+DSi2+S1H1Ev9hWfJaj6iX+wpuX5GyX4NKLb5LUfUS/2FZ8lqPqJf7Cm5fkbJfg0qVh8mWbKeDlr8lqPqJf7Cssp6ljw4QS6H0CssyjODjZfGpRknRbostjkc0HdvH+Er1upPq3ewr51xaZ7K55PCL3upPq3+wpupPq3+wqNrJItZSx1kO6lLw0m5ymyUlJBRxbunjDG8Tbn61K3Un1b/YU3Un1b/YVP1VQPCL3upPq3+wpupPq3+wqNrB4Re91J9W/2FN1J9W/2FKYI8tPDO5hlja8sN2lwvY9y2r3upPq3+wpupPq3ewqaYItXSx1kBhlzZCbnKbXSlpIKOLd08QY3u4n1qVupPq3+wpupPq3+wp9VUDRHBFE97442tc/VxAsT4pLBFNl3sbX5TcZhey37qT6t/sKbqT6t/sKVIUayAQQRcFeIYY4GZIY2sbe9miwW/dSfVv8AYU3Un1b/AGFKYo8Ive6k+rf7Cm6k+rd7Co2sUT8M+Rf9pTVDw5rmxOzAjtcwpi7sftRddGURFoSEREAREQBERAYRZRAYRZRAYRZRAYRZRAYRZRAYRZRAYRZRAYRZRAYRZRAYRZRAYRZRAYRZRAYRZRAYRZRAYsEsOiyiAxYdEsOiyiAxYdEsOiyiAxYdEsOiyiAxYdEsOiyiAxYdEsOiyiAxYdEsOiyiAxYdEsOiyiAxYdEsOiyiAxYdEsOiyiAxYdEsOiyiAxYdEsFlEBiw6IsogMIsogMIsogMIsogMIsogMIsogMIsogMIsogMIsogMIsogMIsogMIsogMIsogMIsogMIsogMIsoopAwiyiUgYRZRKQMIsolIGEWUSkDCLKJSBiyIspQMIsopBhFlEBhFlEBhFlEBhFlEBhFlEBhFlEBhFlEBhFlEBhFlEBiyWCIgFh0Sw6IiChYdEsOiIgoWHRLDoiIKFh0Sw6IiChYdEsOiIgoWHRLBEQUEWUQGEWUQGEWUQGEWUQGEWUQGEWUQGEWUQGEWUQGEWUQGEWUQGFl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125287" y="60074"/>
            <a:ext cx="4693969" cy="1923604"/>
          </a:xfrm>
          <a:prstGeom prst="rect">
            <a:avLst/>
          </a:prstGeom>
          <a:noFill/>
          <a:ln w="38100">
            <a:solidFill>
              <a:srgbClr val="00B0F0"/>
            </a:solidFill>
            <a:prstDash val="sysDot"/>
          </a:ln>
        </p:spPr>
        <p:txBody>
          <a:bodyPr wrap="square" rtlCol="0">
            <a:spAutoFit/>
          </a:bodyPr>
          <a:lstStyle/>
          <a:p>
            <a:pPr algn="ctr"/>
            <a:r>
              <a:rPr lang="en-GB" sz="1500" b="1" dirty="0" err="1" smtClean="0">
                <a:solidFill>
                  <a:srgbClr val="00B0F0"/>
                </a:solidFill>
              </a:rPr>
              <a:t>Mathletics</a:t>
            </a:r>
            <a:endParaRPr lang="en-GB" sz="1500" b="1" dirty="0">
              <a:solidFill>
                <a:srgbClr val="00B0F0"/>
              </a:solidFill>
            </a:endParaRPr>
          </a:p>
          <a:p>
            <a:r>
              <a:rPr lang="en-GB" sz="1300" dirty="0" err="1" smtClean="0">
                <a:solidFill>
                  <a:srgbClr val="00B0F0"/>
                </a:solidFill>
              </a:rPr>
              <a:t>Emscote</a:t>
            </a:r>
            <a:r>
              <a:rPr lang="en-GB" sz="1300" dirty="0" smtClean="0">
                <a:solidFill>
                  <a:srgbClr val="00B0F0"/>
                </a:solidFill>
              </a:rPr>
              <a:t> Infant pupils had a very successful year using </a:t>
            </a:r>
            <a:r>
              <a:rPr lang="en-GB" sz="1300" dirty="0" err="1" smtClean="0">
                <a:solidFill>
                  <a:srgbClr val="00B0F0"/>
                </a:solidFill>
              </a:rPr>
              <a:t>Mathletics</a:t>
            </a:r>
            <a:r>
              <a:rPr lang="en-GB" sz="1300" dirty="0" smtClean="0">
                <a:solidFill>
                  <a:srgbClr val="00B0F0"/>
                </a:solidFill>
              </a:rPr>
              <a:t> last year, answering an amazing 106,090 questions and earning 632 bronze, 117 silver and 31 gold certificates.  A massive well done to all those who took part.  </a:t>
            </a:r>
          </a:p>
          <a:p>
            <a:endParaRPr lang="en-GB" sz="1300" dirty="0">
              <a:solidFill>
                <a:srgbClr val="00B0F0"/>
              </a:solidFill>
            </a:endParaRPr>
          </a:p>
          <a:p>
            <a:r>
              <a:rPr lang="en-GB" sz="1300" dirty="0" smtClean="0">
                <a:solidFill>
                  <a:srgbClr val="00B0F0"/>
                </a:solidFill>
              </a:rPr>
              <a:t>All new pupils will receive their </a:t>
            </a:r>
            <a:r>
              <a:rPr lang="en-GB" sz="1300" dirty="0" err="1" smtClean="0">
                <a:solidFill>
                  <a:srgbClr val="00B0F0"/>
                </a:solidFill>
              </a:rPr>
              <a:t>Mathletics</a:t>
            </a:r>
            <a:r>
              <a:rPr lang="en-GB" sz="1300" dirty="0" smtClean="0">
                <a:solidFill>
                  <a:srgbClr val="00B0F0"/>
                </a:solidFill>
              </a:rPr>
              <a:t> log in in the next week, and teachers will be advise once activities have been set.  Please contact the office if you lose your log in and/or password.</a:t>
            </a:r>
          </a:p>
        </p:txBody>
      </p:sp>
      <p:sp>
        <p:nvSpPr>
          <p:cNvPr id="5" name="TextBox 4"/>
          <p:cNvSpPr txBox="1"/>
          <p:nvPr/>
        </p:nvSpPr>
        <p:spPr>
          <a:xfrm>
            <a:off x="152127" y="4058674"/>
            <a:ext cx="6517233" cy="2369880"/>
          </a:xfrm>
          <a:prstGeom prst="rect">
            <a:avLst/>
          </a:prstGeom>
          <a:noFill/>
          <a:ln w="57150">
            <a:solidFill>
              <a:srgbClr val="FF0000"/>
            </a:solidFill>
          </a:ln>
        </p:spPr>
        <p:txBody>
          <a:bodyPr wrap="square" rtlCol="0">
            <a:spAutoFit/>
          </a:bodyPr>
          <a:lstStyle/>
          <a:p>
            <a:pPr algn="ctr"/>
            <a:r>
              <a:rPr lang="en-GB" b="1" dirty="0" smtClean="0"/>
              <a:t>Parking!</a:t>
            </a:r>
          </a:p>
          <a:p>
            <a:pPr algn="ctr"/>
            <a:r>
              <a:rPr lang="en-GB" sz="1300" dirty="0" smtClean="0"/>
              <a:t>Let’s start the year as we mean to go on and avoid any parking issues.  We appreciate that many parents do need to drop off and collect using their car, but we do ask that you park considerately every time.  Please do not block footpaths or park on corners as this makes it very dangerous for children crossing the roads.  </a:t>
            </a:r>
          </a:p>
          <a:p>
            <a:pPr algn="ctr"/>
            <a:r>
              <a:rPr lang="en-GB" sz="1300" dirty="0" smtClean="0"/>
              <a:t>Also we ask that you do not block in local residents or cause them any difficulties – </a:t>
            </a:r>
          </a:p>
          <a:p>
            <a:pPr algn="ctr"/>
            <a:r>
              <a:rPr lang="en-GB" sz="1300" dirty="0" smtClean="0"/>
              <a:t>we want to keep our great reputation in our local community.</a:t>
            </a:r>
            <a:endParaRPr lang="en-GB" sz="1300" dirty="0"/>
          </a:p>
          <a:p>
            <a:pPr algn="ctr"/>
            <a:r>
              <a:rPr lang="en-GB" sz="1300" dirty="0" smtClean="0"/>
              <a:t>If the front Church car park is full, please use the rear car park before filling up the street and layby.  You are also welcome to park at the Nelson Club or perhaps use the Tesco car park and get your step count up for the day!</a:t>
            </a:r>
          </a:p>
          <a:p>
            <a:pPr algn="ctr"/>
            <a:r>
              <a:rPr lang="en-GB" sz="1300" b="1" i="1" dirty="0" smtClean="0"/>
              <a:t>Your help with this matter is much appreciated</a:t>
            </a:r>
            <a:endParaRPr lang="en-GB" sz="1300" dirty="0"/>
          </a:p>
        </p:txBody>
      </p:sp>
      <p:sp>
        <p:nvSpPr>
          <p:cNvPr id="8" name="TextBox 7"/>
          <p:cNvSpPr txBox="1"/>
          <p:nvPr/>
        </p:nvSpPr>
        <p:spPr>
          <a:xfrm>
            <a:off x="4825480" y="7937"/>
            <a:ext cx="1994120" cy="1923604"/>
          </a:xfrm>
          <a:prstGeom prst="rect">
            <a:avLst/>
          </a:prstGeom>
          <a:noFill/>
        </p:spPr>
        <p:txBody>
          <a:bodyPr wrap="square" rtlCol="0">
            <a:spAutoFit/>
          </a:bodyPr>
          <a:lstStyle/>
          <a:p>
            <a:pPr algn="ctr"/>
            <a:r>
              <a:rPr lang="en-GB" sz="1500" b="1" dirty="0" smtClean="0">
                <a:solidFill>
                  <a:srgbClr val="FF0066"/>
                </a:solidFill>
              </a:rPr>
              <a:t>After School Clubs</a:t>
            </a:r>
          </a:p>
          <a:p>
            <a:pPr algn="ctr"/>
            <a:r>
              <a:rPr lang="en-GB" sz="1300" dirty="0" smtClean="0">
                <a:solidFill>
                  <a:srgbClr val="FF0066"/>
                </a:solidFill>
              </a:rPr>
              <a:t>Letters will go home early next week outlining the clubs available this term.  New clubs include knitting and </a:t>
            </a:r>
            <a:r>
              <a:rPr lang="en-GB" sz="1300" dirty="0" err="1" smtClean="0">
                <a:solidFill>
                  <a:srgbClr val="FF0066"/>
                </a:solidFill>
              </a:rPr>
              <a:t>trampolining</a:t>
            </a:r>
            <a:r>
              <a:rPr lang="en-GB" sz="1300" dirty="0" smtClean="0">
                <a:solidFill>
                  <a:srgbClr val="FF0066"/>
                </a:solidFill>
              </a:rPr>
              <a:t>!</a:t>
            </a:r>
          </a:p>
          <a:p>
            <a:pPr algn="ctr"/>
            <a:r>
              <a:rPr lang="en-GB" sz="1300" dirty="0" smtClean="0">
                <a:solidFill>
                  <a:srgbClr val="FF0066"/>
                </a:solidFill>
              </a:rPr>
              <a:t>Please note we don’t offer clubs to Reception pupils in the first term.</a:t>
            </a:r>
            <a:endParaRPr lang="en-GB" sz="1300" dirty="0">
              <a:solidFill>
                <a:srgbClr val="FF0066"/>
              </a:solidFill>
            </a:endParaRPr>
          </a:p>
        </p:txBody>
      </p:sp>
      <p:sp>
        <p:nvSpPr>
          <p:cNvPr id="12" name="TextBox 11"/>
          <p:cNvSpPr txBox="1"/>
          <p:nvPr/>
        </p:nvSpPr>
        <p:spPr>
          <a:xfrm>
            <a:off x="155575" y="6681192"/>
            <a:ext cx="2265313" cy="3123932"/>
          </a:xfrm>
          <a:prstGeom prst="rect">
            <a:avLst/>
          </a:prstGeom>
          <a:noFill/>
          <a:ln w="38100">
            <a:solidFill>
              <a:srgbClr val="B00097"/>
            </a:solidFill>
            <a:prstDash val="dashDot"/>
          </a:ln>
        </p:spPr>
        <p:txBody>
          <a:bodyPr wrap="square" rtlCol="0">
            <a:spAutoFit/>
          </a:bodyPr>
          <a:lstStyle/>
          <a:p>
            <a:pPr algn="ctr"/>
            <a:r>
              <a:rPr lang="en-GB" sz="1500" b="1" dirty="0" smtClean="0"/>
              <a:t>Church Pop Up Café</a:t>
            </a:r>
          </a:p>
          <a:p>
            <a:r>
              <a:rPr lang="en-GB" sz="1300" dirty="0" smtClean="0"/>
              <a:t>All Saints’ Church are creating a pop up café for tea and toast after the school run.  It’s a chance for parents to meet and socialise and a great way to start the school year.  It will be open for four mornings this month, 8.45am to 10.00am:</a:t>
            </a:r>
          </a:p>
          <a:p>
            <a:r>
              <a:rPr lang="en-GB" sz="1300" dirty="0" smtClean="0"/>
              <a:t>Tuesday 11</a:t>
            </a:r>
            <a:r>
              <a:rPr lang="en-GB" sz="1300" baseline="30000" dirty="0" smtClean="0"/>
              <a:t>th</a:t>
            </a:r>
            <a:r>
              <a:rPr lang="en-GB" sz="1300" dirty="0" smtClean="0"/>
              <a:t> September</a:t>
            </a:r>
          </a:p>
          <a:p>
            <a:r>
              <a:rPr lang="en-GB" sz="1300" dirty="0" smtClean="0"/>
              <a:t>Thursday 13</a:t>
            </a:r>
            <a:r>
              <a:rPr lang="en-GB" sz="1300" baseline="30000" dirty="0" smtClean="0"/>
              <a:t>th</a:t>
            </a:r>
            <a:r>
              <a:rPr lang="en-GB" sz="1300" dirty="0" smtClean="0"/>
              <a:t> September</a:t>
            </a:r>
          </a:p>
          <a:p>
            <a:r>
              <a:rPr lang="en-GB" sz="1300" dirty="0" smtClean="0"/>
              <a:t>Tuesday 18</a:t>
            </a:r>
            <a:r>
              <a:rPr lang="en-GB" sz="1300" baseline="30000" dirty="0" smtClean="0"/>
              <a:t>th</a:t>
            </a:r>
            <a:r>
              <a:rPr lang="en-GB" sz="1300" dirty="0" smtClean="0"/>
              <a:t> September</a:t>
            </a:r>
          </a:p>
          <a:p>
            <a:r>
              <a:rPr lang="en-GB" sz="1300" dirty="0" smtClean="0"/>
              <a:t>Wednesday 19</a:t>
            </a:r>
            <a:r>
              <a:rPr lang="en-GB" sz="1300" baseline="30000" dirty="0" smtClean="0"/>
              <a:t>th</a:t>
            </a:r>
            <a:r>
              <a:rPr lang="en-GB" sz="1300" dirty="0" smtClean="0"/>
              <a:t> September</a:t>
            </a:r>
          </a:p>
          <a:p>
            <a:endParaRPr lang="en-GB" sz="1300" dirty="0"/>
          </a:p>
          <a:p>
            <a:endParaRPr lang="en-GB" sz="1300" dirty="0"/>
          </a:p>
        </p:txBody>
      </p:sp>
      <p:pic>
        <p:nvPicPr>
          <p:cNvPr id="13" name="Picture 12" descr="Dip-&lt;strong&gt;Tea&lt;/strong&gt; Blogs Here...: Coffe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8098" y="9345488"/>
            <a:ext cx="543934" cy="483451"/>
          </a:xfrm>
          <a:prstGeom prst="rect">
            <a:avLst/>
          </a:prstGeom>
        </p:spPr>
      </p:pic>
      <p:pic>
        <p:nvPicPr>
          <p:cNvPr id="29" name="Picture 28" descr="Dip-&lt;strong&gt;Tea&lt;/strong&gt; Blogs Here...: Coffe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098" y="9345488"/>
            <a:ext cx="543934" cy="483451"/>
          </a:xfrm>
          <a:prstGeom prst="rect">
            <a:avLst/>
          </a:prstGeom>
        </p:spPr>
      </p:pic>
      <p:pic>
        <p:nvPicPr>
          <p:cNvPr id="31" name="Picture 30" descr="Dip-&lt;strong&gt;Tea&lt;/strong&gt; Blogs Here...: Coffe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174" y="9345488"/>
            <a:ext cx="543934" cy="483451"/>
          </a:xfrm>
          <a:prstGeom prst="rect">
            <a:avLst/>
          </a:prstGeom>
        </p:spPr>
      </p:pic>
      <p:sp>
        <p:nvSpPr>
          <p:cNvPr id="15" name="TextBox 14"/>
          <p:cNvSpPr txBox="1"/>
          <p:nvPr/>
        </p:nvSpPr>
        <p:spPr>
          <a:xfrm>
            <a:off x="167344" y="3015762"/>
            <a:ext cx="6513785" cy="923330"/>
          </a:xfrm>
          <a:prstGeom prst="rect">
            <a:avLst/>
          </a:prstGeom>
          <a:solidFill>
            <a:srgbClr val="CCFFCC"/>
          </a:solidFill>
          <a:ln w="28575">
            <a:solidFill>
              <a:srgbClr val="99FFCC"/>
            </a:solidFill>
          </a:ln>
        </p:spPr>
        <p:txBody>
          <a:bodyPr wrap="square" rtlCol="0">
            <a:spAutoFit/>
          </a:bodyPr>
          <a:lstStyle/>
          <a:p>
            <a:pPr algn="ctr"/>
            <a:r>
              <a:rPr lang="en-GB" sz="1500" b="1" dirty="0" smtClean="0"/>
              <a:t>Meet the teacher, years 1 and 2</a:t>
            </a:r>
          </a:p>
          <a:p>
            <a:pPr algn="ctr"/>
            <a:r>
              <a:rPr lang="en-GB" sz="1300" dirty="0" smtClean="0"/>
              <a:t>All parents of children in years 1 and 2, are invited to come and meet their new teacher on Wednesday 19</a:t>
            </a:r>
            <a:r>
              <a:rPr lang="en-GB" sz="1300" baseline="30000" dirty="0" smtClean="0"/>
              <a:t>th</a:t>
            </a:r>
            <a:r>
              <a:rPr lang="en-GB" sz="1300" dirty="0" smtClean="0"/>
              <a:t> October at 2.30pm.  Children will be entertained in the hall, and parents can chat to the teacher in their classroom. </a:t>
            </a:r>
            <a:endParaRPr lang="en-GB" sz="1300" dirty="0"/>
          </a:p>
        </p:txBody>
      </p:sp>
      <p:pic>
        <p:nvPicPr>
          <p:cNvPr id="20" name="Picture 4" descr="https://images-na.ssl-images-amazon.com/images/I/51MDLvPKm0L._SY301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6776" y="8338249"/>
            <a:ext cx="973187" cy="8672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lt;strong&gt;Clipart&lt;/strong&gt; - &lt;strong&gt;Car&lt;/strong&gt;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9280" y="6105128"/>
            <a:ext cx="663129" cy="550397"/>
          </a:xfrm>
          <a:prstGeom prst="rect">
            <a:avLst/>
          </a:prstGeom>
        </p:spPr>
      </p:pic>
      <p:pic>
        <p:nvPicPr>
          <p:cNvPr id="34" name="Picture 33" descr="&lt;strong&gt;Clipart&lt;/strong&gt; - &lt;strong&gt;Car&lt;/strong&gt;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576" y="6083015"/>
            <a:ext cx="663129" cy="550397"/>
          </a:xfrm>
          <a:prstGeom prst="rect">
            <a:avLst/>
          </a:prstGeom>
        </p:spPr>
      </p:pic>
      <p:sp>
        <p:nvSpPr>
          <p:cNvPr id="23" name="TextBox 22"/>
          <p:cNvSpPr txBox="1"/>
          <p:nvPr/>
        </p:nvSpPr>
        <p:spPr>
          <a:xfrm>
            <a:off x="2564904" y="9561512"/>
            <a:ext cx="4248472" cy="292388"/>
          </a:xfrm>
          <a:prstGeom prst="rect">
            <a:avLst/>
          </a:prstGeom>
          <a:solidFill>
            <a:srgbClr val="FFFF99"/>
          </a:solidFill>
        </p:spPr>
        <p:txBody>
          <a:bodyPr wrap="square" rtlCol="0">
            <a:spAutoFit/>
          </a:bodyPr>
          <a:lstStyle/>
          <a:p>
            <a:pPr algn="ctr"/>
            <a:r>
              <a:rPr lang="en-GB" sz="1300" dirty="0" smtClean="0"/>
              <a:t>Please listen to your child read 4 x per week</a:t>
            </a:r>
            <a:endParaRPr lang="en-GB" sz="1300" dirty="0"/>
          </a:p>
        </p:txBody>
      </p:sp>
      <p:sp>
        <p:nvSpPr>
          <p:cNvPr id="24" name="TextBox 23"/>
          <p:cNvSpPr txBox="1"/>
          <p:nvPr/>
        </p:nvSpPr>
        <p:spPr>
          <a:xfrm>
            <a:off x="76681" y="2047430"/>
            <a:ext cx="2901616" cy="923330"/>
          </a:xfrm>
          <a:prstGeom prst="rect">
            <a:avLst/>
          </a:prstGeom>
          <a:noFill/>
        </p:spPr>
        <p:txBody>
          <a:bodyPr wrap="square" rtlCol="0">
            <a:spAutoFit/>
          </a:bodyPr>
          <a:lstStyle/>
          <a:p>
            <a:pPr algn="ctr"/>
            <a:r>
              <a:rPr lang="en-GB" sz="1500" b="1" dirty="0" smtClean="0">
                <a:solidFill>
                  <a:srgbClr val="0070C0"/>
                </a:solidFill>
              </a:rPr>
              <a:t>Reading Challenge</a:t>
            </a:r>
          </a:p>
          <a:p>
            <a:pPr algn="ctr"/>
            <a:r>
              <a:rPr lang="en-GB" sz="1300" dirty="0" smtClean="0">
                <a:solidFill>
                  <a:srgbClr val="0070C0"/>
                </a:solidFill>
              </a:rPr>
              <a:t>There is still time to submit your photos for the Reading Challenge. Email to:</a:t>
            </a:r>
          </a:p>
          <a:p>
            <a:pPr algn="ctr"/>
            <a:r>
              <a:rPr lang="en-GB" sz="1300" dirty="0" smtClean="0">
                <a:solidFill>
                  <a:srgbClr val="0070C0"/>
                </a:solidFill>
              </a:rPr>
              <a:t>admin2332@welearn365.com</a:t>
            </a:r>
            <a:endParaRPr lang="en-GB" sz="1300" dirty="0">
              <a:solidFill>
                <a:srgbClr val="0070C0"/>
              </a:solidFill>
            </a:endParaRPr>
          </a:p>
        </p:txBody>
      </p:sp>
      <p:sp>
        <p:nvSpPr>
          <p:cNvPr id="25" name="TextBox 24"/>
          <p:cNvSpPr txBox="1"/>
          <p:nvPr/>
        </p:nvSpPr>
        <p:spPr>
          <a:xfrm>
            <a:off x="3068960" y="2047430"/>
            <a:ext cx="3622504" cy="923330"/>
          </a:xfrm>
          <a:prstGeom prst="rect">
            <a:avLst/>
          </a:prstGeom>
          <a:noFill/>
          <a:ln w="28575">
            <a:solidFill>
              <a:srgbClr val="00B050"/>
            </a:solidFill>
            <a:prstDash val="dash"/>
          </a:ln>
        </p:spPr>
        <p:txBody>
          <a:bodyPr wrap="square" rtlCol="0">
            <a:spAutoFit/>
          </a:bodyPr>
          <a:lstStyle/>
          <a:p>
            <a:pPr algn="ctr"/>
            <a:r>
              <a:rPr lang="en-GB" sz="1500" b="1" dirty="0" smtClean="0">
                <a:solidFill>
                  <a:srgbClr val="00B050"/>
                </a:solidFill>
              </a:rPr>
              <a:t>The Wizard of Oz coming to </a:t>
            </a:r>
            <a:r>
              <a:rPr lang="en-GB" sz="1500" b="1" dirty="0" err="1" smtClean="0">
                <a:solidFill>
                  <a:srgbClr val="00B050"/>
                </a:solidFill>
              </a:rPr>
              <a:t>Emscote</a:t>
            </a:r>
            <a:r>
              <a:rPr lang="en-GB" sz="1500" b="1" dirty="0" smtClean="0">
                <a:solidFill>
                  <a:srgbClr val="00B050"/>
                </a:solidFill>
              </a:rPr>
              <a:t>!</a:t>
            </a:r>
          </a:p>
          <a:p>
            <a:r>
              <a:rPr lang="en-GB" sz="1300" dirty="0" smtClean="0"/>
              <a:t>Thanks to funding from the PTA, years 1 and 2 will enjoy a performance of The Wizard of Oz in school next Wednesday afternoon.</a:t>
            </a:r>
            <a:endParaRPr lang="en-GB" sz="1300" dirty="0"/>
          </a:p>
        </p:txBody>
      </p:sp>
    </p:spTree>
    <p:extLst>
      <p:ext uri="{BB962C8B-B14F-4D97-AF65-F5344CB8AC3E}">
        <p14:creationId xmlns:p14="http://schemas.microsoft.com/office/powerpoint/2010/main" val="2367075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38902</TotalTime>
  <Words>981</Words>
  <Application>Microsoft Office PowerPoint</Application>
  <PresentationFormat>A4 Paper (210x297 mm)</PresentationFormat>
  <Paragraphs>112</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Emscote Express Issue 1, 7th September 2018</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 3 October 2017</dc:title>
  <dc:creator>S Baker EIS</dc:creator>
  <cp:lastModifiedBy>S Baker EIS</cp:lastModifiedBy>
  <cp:revision>795</cp:revision>
  <cp:lastPrinted>2018-09-07T13:12:07Z</cp:lastPrinted>
  <dcterms:created xsi:type="dcterms:W3CDTF">2016-12-09T11:35:58Z</dcterms:created>
  <dcterms:modified xsi:type="dcterms:W3CDTF">2018-09-07T13:21:45Z</dcterms:modified>
</cp:coreProperties>
</file>