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314" r:id="rId3"/>
    <p:sldId id="311" r:id="rId4"/>
    <p:sldId id="281" r:id="rId5"/>
    <p:sldId id="312" r:id="rId6"/>
    <p:sldId id="313" r:id="rId7"/>
    <p:sldId id="263" r:id="rId8"/>
    <p:sldId id="277" r:id="rId9"/>
    <p:sldId id="279" r:id="rId10"/>
    <p:sldId id="278" r:id="rId11"/>
    <p:sldId id="264" r:id="rId12"/>
    <p:sldId id="265" r:id="rId13"/>
    <p:sldId id="280" r:id="rId14"/>
    <p:sldId id="267" r:id="rId15"/>
    <p:sldId id="307" r:id="rId16"/>
    <p:sldId id="268" r:id="rId17"/>
    <p:sldId id="305" r:id="rId18"/>
    <p:sldId id="266" r:id="rId19"/>
    <p:sldId id="269" r:id="rId20"/>
    <p:sldId id="270" r:id="rId21"/>
    <p:sldId id="271" r:id="rId22"/>
    <p:sldId id="273" r:id="rId23"/>
    <p:sldId id="306" r:id="rId24"/>
    <p:sldId id="304" r:id="rId25"/>
    <p:sldId id="276" r:id="rId26"/>
    <p:sldId id="275" r:id="rId27"/>
    <p:sldId id="274"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FBAD4-3137-4075-ABB5-BAD97CB5E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1FF8372-9723-437B-BC01-51197C8718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2DE06A4-E7F6-4A92-B99A-39B91678E425}"/>
              </a:ext>
            </a:extLst>
          </p:cNvPr>
          <p:cNvSpPr>
            <a:spLocks noGrp="1"/>
          </p:cNvSpPr>
          <p:nvPr>
            <p:ph type="dt" sz="half" idx="10"/>
          </p:nvPr>
        </p:nvSpPr>
        <p:spPr/>
        <p:txBody>
          <a:bodyPr/>
          <a:lstStyle/>
          <a:p>
            <a:fld id="{9DD44923-080C-4081-BAE6-A0B7FF4199F0}" type="datetimeFigureOut">
              <a:rPr lang="en-GB" smtClean="0"/>
              <a:t>27/04/2022</a:t>
            </a:fld>
            <a:endParaRPr lang="en-GB"/>
          </a:p>
        </p:txBody>
      </p:sp>
      <p:sp>
        <p:nvSpPr>
          <p:cNvPr id="5" name="Footer Placeholder 4">
            <a:extLst>
              <a:ext uri="{FF2B5EF4-FFF2-40B4-BE49-F238E27FC236}">
                <a16:creationId xmlns:a16="http://schemas.microsoft.com/office/drawing/2014/main" id="{76A73932-8F08-421E-B0F1-0D7CF75493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70B8B0-3DFF-4B90-8A0E-A53D8BD683AB}"/>
              </a:ext>
            </a:extLst>
          </p:cNvPr>
          <p:cNvSpPr>
            <a:spLocks noGrp="1"/>
          </p:cNvSpPr>
          <p:nvPr>
            <p:ph type="sldNum" sz="quarter" idx="12"/>
          </p:nvPr>
        </p:nvSpPr>
        <p:spPr/>
        <p:txBody>
          <a:bodyPr/>
          <a:lstStyle/>
          <a:p>
            <a:fld id="{BD2CCB9A-1F8C-4C7F-AD1C-FC8E83A512F8}" type="slidenum">
              <a:rPr lang="en-GB" smtClean="0"/>
              <a:t>‹#›</a:t>
            </a:fld>
            <a:endParaRPr lang="en-GB"/>
          </a:p>
        </p:txBody>
      </p:sp>
    </p:spTree>
    <p:extLst>
      <p:ext uri="{BB962C8B-B14F-4D97-AF65-F5344CB8AC3E}">
        <p14:creationId xmlns:p14="http://schemas.microsoft.com/office/powerpoint/2010/main" val="3584391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882D-EF5A-4584-9448-B4B4B114D2C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24183A-C45A-41FD-81B0-AA108A78E4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CB5FDE-B091-4C2F-B734-DA58C76B8056}"/>
              </a:ext>
            </a:extLst>
          </p:cNvPr>
          <p:cNvSpPr>
            <a:spLocks noGrp="1"/>
          </p:cNvSpPr>
          <p:nvPr>
            <p:ph type="dt" sz="half" idx="10"/>
          </p:nvPr>
        </p:nvSpPr>
        <p:spPr/>
        <p:txBody>
          <a:bodyPr/>
          <a:lstStyle/>
          <a:p>
            <a:fld id="{9DD44923-080C-4081-BAE6-A0B7FF4199F0}" type="datetimeFigureOut">
              <a:rPr lang="en-GB" smtClean="0"/>
              <a:t>27/04/2022</a:t>
            </a:fld>
            <a:endParaRPr lang="en-GB"/>
          </a:p>
        </p:txBody>
      </p:sp>
      <p:sp>
        <p:nvSpPr>
          <p:cNvPr id="5" name="Footer Placeholder 4">
            <a:extLst>
              <a:ext uri="{FF2B5EF4-FFF2-40B4-BE49-F238E27FC236}">
                <a16:creationId xmlns:a16="http://schemas.microsoft.com/office/drawing/2014/main" id="{48F980A6-A751-4A69-AB19-BAAD51332F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E5CB6F-8452-4989-BECC-CD683A7467B8}"/>
              </a:ext>
            </a:extLst>
          </p:cNvPr>
          <p:cNvSpPr>
            <a:spLocks noGrp="1"/>
          </p:cNvSpPr>
          <p:nvPr>
            <p:ph type="sldNum" sz="quarter" idx="12"/>
          </p:nvPr>
        </p:nvSpPr>
        <p:spPr/>
        <p:txBody>
          <a:bodyPr/>
          <a:lstStyle/>
          <a:p>
            <a:fld id="{BD2CCB9A-1F8C-4C7F-AD1C-FC8E83A512F8}" type="slidenum">
              <a:rPr lang="en-GB" smtClean="0"/>
              <a:t>‹#›</a:t>
            </a:fld>
            <a:endParaRPr lang="en-GB"/>
          </a:p>
        </p:txBody>
      </p:sp>
    </p:spTree>
    <p:extLst>
      <p:ext uri="{BB962C8B-B14F-4D97-AF65-F5344CB8AC3E}">
        <p14:creationId xmlns:p14="http://schemas.microsoft.com/office/powerpoint/2010/main" val="425157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AA83DA-CDE7-47F4-9FB2-7D2E930049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1D616C-8F25-4605-8780-9461F12C02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00F24-2BEE-4743-BB34-D80349476E76}"/>
              </a:ext>
            </a:extLst>
          </p:cNvPr>
          <p:cNvSpPr>
            <a:spLocks noGrp="1"/>
          </p:cNvSpPr>
          <p:nvPr>
            <p:ph type="dt" sz="half" idx="10"/>
          </p:nvPr>
        </p:nvSpPr>
        <p:spPr/>
        <p:txBody>
          <a:bodyPr/>
          <a:lstStyle/>
          <a:p>
            <a:fld id="{9DD44923-080C-4081-BAE6-A0B7FF4199F0}" type="datetimeFigureOut">
              <a:rPr lang="en-GB" smtClean="0"/>
              <a:t>27/04/2022</a:t>
            </a:fld>
            <a:endParaRPr lang="en-GB"/>
          </a:p>
        </p:txBody>
      </p:sp>
      <p:sp>
        <p:nvSpPr>
          <p:cNvPr id="5" name="Footer Placeholder 4">
            <a:extLst>
              <a:ext uri="{FF2B5EF4-FFF2-40B4-BE49-F238E27FC236}">
                <a16:creationId xmlns:a16="http://schemas.microsoft.com/office/drawing/2014/main" id="{21B4181E-DB64-451B-A809-8612D0AC22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41E72E-7A23-4B15-9E62-4C1923F90D74}"/>
              </a:ext>
            </a:extLst>
          </p:cNvPr>
          <p:cNvSpPr>
            <a:spLocks noGrp="1"/>
          </p:cNvSpPr>
          <p:nvPr>
            <p:ph type="sldNum" sz="quarter" idx="12"/>
          </p:nvPr>
        </p:nvSpPr>
        <p:spPr/>
        <p:txBody>
          <a:bodyPr/>
          <a:lstStyle/>
          <a:p>
            <a:fld id="{BD2CCB9A-1F8C-4C7F-AD1C-FC8E83A512F8}" type="slidenum">
              <a:rPr lang="en-GB" smtClean="0"/>
              <a:t>‹#›</a:t>
            </a:fld>
            <a:endParaRPr lang="en-GB"/>
          </a:p>
        </p:txBody>
      </p:sp>
    </p:spTree>
    <p:extLst>
      <p:ext uri="{BB962C8B-B14F-4D97-AF65-F5344CB8AC3E}">
        <p14:creationId xmlns:p14="http://schemas.microsoft.com/office/powerpoint/2010/main" val="3064116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B909-3050-4D8B-AD7A-3E04D56FC4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E633E7-88C9-4792-8618-D4401475FB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2BD09F-52B9-470A-B2B9-D1601244E569}"/>
              </a:ext>
            </a:extLst>
          </p:cNvPr>
          <p:cNvSpPr>
            <a:spLocks noGrp="1"/>
          </p:cNvSpPr>
          <p:nvPr>
            <p:ph type="dt" sz="half" idx="10"/>
          </p:nvPr>
        </p:nvSpPr>
        <p:spPr/>
        <p:txBody>
          <a:bodyPr/>
          <a:lstStyle/>
          <a:p>
            <a:fld id="{9DD44923-080C-4081-BAE6-A0B7FF4199F0}" type="datetimeFigureOut">
              <a:rPr lang="en-GB" smtClean="0"/>
              <a:t>27/04/2022</a:t>
            </a:fld>
            <a:endParaRPr lang="en-GB"/>
          </a:p>
        </p:txBody>
      </p:sp>
      <p:sp>
        <p:nvSpPr>
          <p:cNvPr id="5" name="Footer Placeholder 4">
            <a:extLst>
              <a:ext uri="{FF2B5EF4-FFF2-40B4-BE49-F238E27FC236}">
                <a16:creationId xmlns:a16="http://schemas.microsoft.com/office/drawing/2014/main" id="{85785989-7054-4859-8972-4554ABED07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D85EDE-6A34-4403-BD98-B099F3CA039D}"/>
              </a:ext>
            </a:extLst>
          </p:cNvPr>
          <p:cNvSpPr>
            <a:spLocks noGrp="1"/>
          </p:cNvSpPr>
          <p:nvPr>
            <p:ph type="sldNum" sz="quarter" idx="12"/>
          </p:nvPr>
        </p:nvSpPr>
        <p:spPr/>
        <p:txBody>
          <a:bodyPr/>
          <a:lstStyle/>
          <a:p>
            <a:fld id="{BD2CCB9A-1F8C-4C7F-AD1C-FC8E83A512F8}" type="slidenum">
              <a:rPr lang="en-GB" smtClean="0"/>
              <a:t>‹#›</a:t>
            </a:fld>
            <a:endParaRPr lang="en-GB"/>
          </a:p>
        </p:txBody>
      </p:sp>
    </p:spTree>
    <p:extLst>
      <p:ext uri="{BB962C8B-B14F-4D97-AF65-F5344CB8AC3E}">
        <p14:creationId xmlns:p14="http://schemas.microsoft.com/office/powerpoint/2010/main" val="4240132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21CF-606A-4820-A241-D444034E62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403398-EDC5-4A35-8104-91D33F110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A7CE23-1816-47FF-8680-2F08D5D08A67}"/>
              </a:ext>
            </a:extLst>
          </p:cNvPr>
          <p:cNvSpPr>
            <a:spLocks noGrp="1"/>
          </p:cNvSpPr>
          <p:nvPr>
            <p:ph type="dt" sz="half" idx="10"/>
          </p:nvPr>
        </p:nvSpPr>
        <p:spPr/>
        <p:txBody>
          <a:bodyPr/>
          <a:lstStyle/>
          <a:p>
            <a:fld id="{9DD44923-080C-4081-BAE6-A0B7FF4199F0}" type="datetimeFigureOut">
              <a:rPr lang="en-GB" smtClean="0"/>
              <a:t>27/04/2022</a:t>
            </a:fld>
            <a:endParaRPr lang="en-GB"/>
          </a:p>
        </p:txBody>
      </p:sp>
      <p:sp>
        <p:nvSpPr>
          <p:cNvPr id="5" name="Footer Placeholder 4">
            <a:extLst>
              <a:ext uri="{FF2B5EF4-FFF2-40B4-BE49-F238E27FC236}">
                <a16:creationId xmlns:a16="http://schemas.microsoft.com/office/drawing/2014/main" id="{9D3DA96C-434E-495E-9F46-489C800915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8714F4-F709-4428-899F-6ABF2D2B1BDE}"/>
              </a:ext>
            </a:extLst>
          </p:cNvPr>
          <p:cNvSpPr>
            <a:spLocks noGrp="1"/>
          </p:cNvSpPr>
          <p:nvPr>
            <p:ph type="sldNum" sz="quarter" idx="12"/>
          </p:nvPr>
        </p:nvSpPr>
        <p:spPr/>
        <p:txBody>
          <a:bodyPr/>
          <a:lstStyle/>
          <a:p>
            <a:fld id="{BD2CCB9A-1F8C-4C7F-AD1C-FC8E83A512F8}" type="slidenum">
              <a:rPr lang="en-GB" smtClean="0"/>
              <a:t>‹#›</a:t>
            </a:fld>
            <a:endParaRPr lang="en-GB"/>
          </a:p>
        </p:txBody>
      </p:sp>
    </p:spTree>
    <p:extLst>
      <p:ext uri="{BB962C8B-B14F-4D97-AF65-F5344CB8AC3E}">
        <p14:creationId xmlns:p14="http://schemas.microsoft.com/office/powerpoint/2010/main" val="310459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490D8-35DC-428A-A588-BE547338E6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FC3E63-97E8-45A3-9F63-AE0706D46B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CA8CAE-5062-47FE-960B-7B6993D281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2DAB51-0AE1-4E4B-B90F-AB15A8570CF1}"/>
              </a:ext>
            </a:extLst>
          </p:cNvPr>
          <p:cNvSpPr>
            <a:spLocks noGrp="1"/>
          </p:cNvSpPr>
          <p:nvPr>
            <p:ph type="dt" sz="half" idx="10"/>
          </p:nvPr>
        </p:nvSpPr>
        <p:spPr/>
        <p:txBody>
          <a:bodyPr/>
          <a:lstStyle/>
          <a:p>
            <a:fld id="{9DD44923-080C-4081-BAE6-A0B7FF4199F0}" type="datetimeFigureOut">
              <a:rPr lang="en-GB" smtClean="0"/>
              <a:t>27/04/2022</a:t>
            </a:fld>
            <a:endParaRPr lang="en-GB"/>
          </a:p>
        </p:txBody>
      </p:sp>
      <p:sp>
        <p:nvSpPr>
          <p:cNvPr id="6" name="Footer Placeholder 5">
            <a:extLst>
              <a:ext uri="{FF2B5EF4-FFF2-40B4-BE49-F238E27FC236}">
                <a16:creationId xmlns:a16="http://schemas.microsoft.com/office/drawing/2014/main" id="{6BD0E0E0-F8B4-413D-BF75-D0A168A870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29CA5D-BB05-48B0-8401-F97CE3E6D18E}"/>
              </a:ext>
            </a:extLst>
          </p:cNvPr>
          <p:cNvSpPr>
            <a:spLocks noGrp="1"/>
          </p:cNvSpPr>
          <p:nvPr>
            <p:ph type="sldNum" sz="quarter" idx="12"/>
          </p:nvPr>
        </p:nvSpPr>
        <p:spPr/>
        <p:txBody>
          <a:bodyPr/>
          <a:lstStyle/>
          <a:p>
            <a:fld id="{BD2CCB9A-1F8C-4C7F-AD1C-FC8E83A512F8}" type="slidenum">
              <a:rPr lang="en-GB" smtClean="0"/>
              <a:t>‹#›</a:t>
            </a:fld>
            <a:endParaRPr lang="en-GB"/>
          </a:p>
        </p:txBody>
      </p:sp>
    </p:spTree>
    <p:extLst>
      <p:ext uri="{BB962C8B-B14F-4D97-AF65-F5344CB8AC3E}">
        <p14:creationId xmlns:p14="http://schemas.microsoft.com/office/powerpoint/2010/main" val="27657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D7B3-451C-4D78-9E1D-15725916A3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3C5B41-1DA0-420C-BA27-12BDE64F26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2B0610-2507-4A75-930D-12B6F67A9F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C702F6-E6EF-4BFE-837F-6A635B204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593874-7BC0-4B89-8B2D-517D2022EC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4C4D21-4940-4C0A-A1F6-6579DC41044B}"/>
              </a:ext>
            </a:extLst>
          </p:cNvPr>
          <p:cNvSpPr>
            <a:spLocks noGrp="1"/>
          </p:cNvSpPr>
          <p:nvPr>
            <p:ph type="dt" sz="half" idx="10"/>
          </p:nvPr>
        </p:nvSpPr>
        <p:spPr/>
        <p:txBody>
          <a:bodyPr/>
          <a:lstStyle/>
          <a:p>
            <a:fld id="{9DD44923-080C-4081-BAE6-A0B7FF4199F0}" type="datetimeFigureOut">
              <a:rPr lang="en-GB" smtClean="0"/>
              <a:t>27/04/2022</a:t>
            </a:fld>
            <a:endParaRPr lang="en-GB"/>
          </a:p>
        </p:txBody>
      </p:sp>
      <p:sp>
        <p:nvSpPr>
          <p:cNvPr id="8" name="Footer Placeholder 7">
            <a:extLst>
              <a:ext uri="{FF2B5EF4-FFF2-40B4-BE49-F238E27FC236}">
                <a16:creationId xmlns:a16="http://schemas.microsoft.com/office/drawing/2014/main" id="{560B2DCA-7137-4A6B-B3A0-92D4B84AE0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2E5899-BCC4-44DC-90CA-879A98B56B38}"/>
              </a:ext>
            </a:extLst>
          </p:cNvPr>
          <p:cNvSpPr>
            <a:spLocks noGrp="1"/>
          </p:cNvSpPr>
          <p:nvPr>
            <p:ph type="sldNum" sz="quarter" idx="12"/>
          </p:nvPr>
        </p:nvSpPr>
        <p:spPr/>
        <p:txBody>
          <a:bodyPr/>
          <a:lstStyle/>
          <a:p>
            <a:fld id="{BD2CCB9A-1F8C-4C7F-AD1C-FC8E83A512F8}" type="slidenum">
              <a:rPr lang="en-GB" smtClean="0"/>
              <a:t>‹#›</a:t>
            </a:fld>
            <a:endParaRPr lang="en-GB"/>
          </a:p>
        </p:txBody>
      </p:sp>
    </p:spTree>
    <p:extLst>
      <p:ext uri="{BB962C8B-B14F-4D97-AF65-F5344CB8AC3E}">
        <p14:creationId xmlns:p14="http://schemas.microsoft.com/office/powerpoint/2010/main" val="2651308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26CE-ADE3-421F-96E6-620DEB0DB9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D06E90-39E3-45CB-8FB5-3BFE97E273E6}"/>
              </a:ext>
            </a:extLst>
          </p:cNvPr>
          <p:cNvSpPr>
            <a:spLocks noGrp="1"/>
          </p:cNvSpPr>
          <p:nvPr>
            <p:ph type="dt" sz="half" idx="10"/>
          </p:nvPr>
        </p:nvSpPr>
        <p:spPr/>
        <p:txBody>
          <a:bodyPr/>
          <a:lstStyle/>
          <a:p>
            <a:fld id="{9DD44923-080C-4081-BAE6-A0B7FF4199F0}" type="datetimeFigureOut">
              <a:rPr lang="en-GB" smtClean="0"/>
              <a:t>27/04/2022</a:t>
            </a:fld>
            <a:endParaRPr lang="en-GB"/>
          </a:p>
        </p:txBody>
      </p:sp>
      <p:sp>
        <p:nvSpPr>
          <p:cNvPr id="4" name="Footer Placeholder 3">
            <a:extLst>
              <a:ext uri="{FF2B5EF4-FFF2-40B4-BE49-F238E27FC236}">
                <a16:creationId xmlns:a16="http://schemas.microsoft.com/office/drawing/2014/main" id="{F4A96A09-8D71-4894-8896-FC8497FDB6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C64E45-A243-4328-8D4C-FC5FF4066714}"/>
              </a:ext>
            </a:extLst>
          </p:cNvPr>
          <p:cNvSpPr>
            <a:spLocks noGrp="1"/>
          </p:cNvSpPr>
          <p:nvPr>
            <p:ph type="sldNum" sz="quarter" idx="12"/>
          </p:nvPr>
        </p:nvSpPr>
        <p:spPr/>
        <p:txBody>
          <a:bodyPr/>
          <a:lstStyle/>
          <a:p>
            <a:fld id="{BD2CCB9A-1F8C-4C7F-AD1C-FC8E83A512F8}" type="slidenum">
              <a:rPr lang="en-GB" smtClean="0"/>
              <a:t>‹#›</a:t>
            </a:fld>
            <a:endParaRPr lang="en-GB"/>
          </a:p>
        </p:txBody>
      </p:sp>
    </p:spTree>
    <p:extLst>
      <p:ext uri="{BB962C8B-B14F-4D97-AF65-F5344CB8AC3E}">
        <p14:creationId xmlns:p14="http://schemas.microsoft.com/office/powerpoint/2010/main" val="2993728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C6E12-3535-48E6-85B4-075FB89984B3}"/>
              </a:ext>
            </a:extLst>
          </p:cNvPr>
          <p:cNvSpPr>
            <a:spLocks noGrp="1"/>
          </p:cNvSpPr>
          <p:nvPr>
            <p:ph type="dt" sz="half" idx="10"/>
          </p:nvPr>
        </p:nvSpPr>
        <p:spPr/>
        <p:txBody>
          <a:bodyPr/>
          <a:lstStyle/>
          <a:p>
            <a:fld id="{9DD44923-080C-4081-BAE6-A0B7FF4199F0}" type="datetimeFigureOut">
              <a:rPr lang="en-GB" smtClean="0"/>
              <a:t>27/04/2022</a:t>
            </a:fld>
            <a:endParaRPr lang="en-GB"/>
          </a:p>
        </p:txBody>
      </p:sp>
      <p:sp>
        <p:nvSpPr>
          <p:cNvPr id="3" name="Footer Placeholder 2">
            <a:extLst>
              <a:ext uri="{FF2B5EF4-FFF2-40B4-BE49-F238E27FC236}">
                <a16:creationId xmlns:a16="http://schemas.microsoft.com/office/drawing/2014/main" id="{7D96158B-BADF-4290-B2A9-971BDBC1253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2EAFA7-6C39-4F2D-8114-FA15CBFDE79D}"/>
              </a:ext>
            </a:extLst>
          </p:cNvPr>
          <p:cNvSpPr>
            <a:spLocks noGrp="1"/>
          </p:cNvSpPr>
          <p:nvPr>
            <p:ph type="sldNum" sz="quarter" idx="12"/>
          </p:nvPr>
        </p:nvSpPr>
        <p:spPr/>
        <p:txBody>
          <a:bodyPr/>
          <a:lstStyle/>
          <a:p>
            <a:fld id="{BD2CCB9A-1F8C-4C7F-AD1C-FC8E83A512F8}" type="slidenum">
              <a:rPr lang="en-GB" smtClean="0"/>
              <a:t>‹#›</a:t>
            </a:fld>
            <a:endParaRPr lang="en-GB"/>
          </a:p>
        </p:txBody>
      </p:sp>
    </p:spTree>
    <p:extLst>
      <p:ext uri="{BB962C8B-B14F-4D97-AF65-F5344CB8AC3E}">
        <p14:creationId xmlns:p14="http://schemas.microsoft.com/office/powerpoint/2010/main" val="3756131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BDDF-939E-43FA-9F7A-5E3F6F6A0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56DCC1F-554D-4FED-ABBF-36E9B0227D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D33CD08-643F-433B-AAA8-232942DAF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323F7D-8A3C-45B7-A42E-67522F35D930}"/>
              </a:ext>
            </a:extLst>
          </p:cNvPr>
          <p:cNvSpPr>
            <a:spLocks noGrp="1"/>
          </p:cNvSpPr>
          <p:nvPr>
            <p:ph type="dt" sz="half" idx="10"/>
          </p:nvPr>
        </p:nvSpPr>
        <p:spPr/>
        <p:txBody>
          <a:bodyPr/>
          <a:lstStyle/>
          <a:p>
            <a:fld id="{9DD44923-080C-4081-BAE6-A0B7FF4199F0}" type="datetimeFigureOut">
              <a:rPr lang="en-GB" smtClean="0"/>
              <a:t>27/04/2022</a:t>
            </a:fld>
            <a:endParaRPr lang="en-GB"/>
          </a:p>
        </p:txBody>
      </p:sp>
      <p:sp>
        <p:nvSpPr>
          <p:cNvPr id="6" name="Footer Placeholder 5">
            <a:extLst>
              <a:ext uri="{FF2B5EF4-FFF2-40B4-BE49-F238E27FC236}">
                <a16:creationId xmlns:a16="http://schemas.microsoft.com/office/drawing/2014/main" id="{E84C490B-27A1-4DBC-808A-982299B0E3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675871-BBD2-4702-9280-D1F6B18AA1F0}"/>
              </a:ext>
            </a:extLst>
          </p:cNvPr>
          <p:cNvSpPr>
            <a:spLocks noGrp="1"/>
          </p:cNvSpPr>
          <p:nvPr>
            <p:ph type="sldNum" sz="quarter" idx="12"/>
          </p:nvPr>
        </p:nvSpPr>
        <p:spPr/>
        <p:txBody>
          <a:bodyPr/>
          <a:lstStyle/>
          <a:p>
            <a:fld id="{BD2CCB9A-1F8C-4C7F-AD1C-FC8E83A512F8}" type="slidenum">
              <a:rPr lang="en-GB" smtClean="0"/>
              <a:t>‹#›</a:t>
            </a:fld>
            <a:endParaRPr lang="en-GB"/>
          </a:p>
        </p:txBody>
      </p:sp>
    </p:spTree>
    <p:extLst>
      <p:ext uri="{BB962C8B-B14F-4D97-AF65-F5344CB8AC3E}">
        <p14:creationId xmlns:p14="http://schemas.microsoft.com/office/powerpoint/2010/main" val="211906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16EE9-2580-49B1-AE05-DAC05CBB0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C30263-A1B5-45BC-A854-7D63868152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7DBBA5-7F08-4994-9B15-DE26AB33A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211961-B133-4E47-9CE3-5EEC12965071}"/>
              </a:ext>
            </a:extLst>
          </p:cNvPr>
          <p:cNvSpPr>
            <a:spLocks noGrp="1"/>
          </p:cNvSpPr>
          <p:nvPr>
            <p:ph type="dt" sz="half" idx="10"/>
          </p:nvPr>
        </p:nvSpPr>
        <p:spPr/>
        <p:txBody>
          <a:bodyPr/>
          <a:lstStyle/>
          <a:p>
            <a:fld id="{9DD44923-080C-4081-BAE6-A0B7FF4199F0}" type="datetimeFigureOut">
              <a:rPr lang="en-GB" smtClean="0"/>
              <a:t>27/04/2022</a:t>
            </a:fld>
            <a:endParaRPr lang="en-GB"/>
          </a:p>
        </p:txBody>
      </p:sp>
      <p:sp>
        <p:nvSpPr>
          <p:cNvPr id="6" name="Footer Placeholder 5">
            <a:extLst>
              <a:ext uri="{FF2B5EF4-FFF2-40B4-BE49-F238E27FC236}">
                <a16:creationId xmlns:a16="http://schemas.microsoft.com/office/drawing/2014/main" id="{0DE2F2C7-9B45-4160-91CA-74440755E4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2BE9F3-BEF4-4872-AC08-A11C6793A53C}"/>
              </a:ext>
            </a:extLst>
          </p:cNvPr>
          <p:cNvSpPr>
            <a:spLocks noGrp="1"/>
          </p:cNvSpPr>
          <p:nvPr>
            <p:ph type="sldNum" sz="quarter" idx="12"/>
          </p:nvPr>
        </p:nvSpPr>
        <p:spPr/>
        <p:txBody>
          <a:bodyPr/>
          <a:lstStyle/>
          <a:p>
            <a:fld id="{BD2CCB9A-1F8C-4C7F-AD1C-FC8E83A512F8}" type="slidenum">
              <a:rPr lang="en-GB" smtClean="0"/>
              <a:t>‹#›</a:t>
            </a:fld>
            <a:endParaRPr lang="en-GB"/>
          </a:p>
        </p:txBody>
      </p:sp>
    </p:spTree>
    <p:extLst>
      <p:ext uri="{BB962C8B-B14F-4D97-AF65-F5344CB8AC3E}">
        <p14:creationId xmlns:p14="http://schemas.microsoft.com/office/powerpoint/2010/main" val="716277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E03AD6-ACEF-45B6-A42E-047678D116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9A846A-8003-4579-88E1-E975C61AAB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E6CA58-EF44-4DBD-B386-A788026D72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44923-080C-4081-BAE6-A0B7FF4199F0}" type="datetimeFigureOut">
              <a:rPr lang="en-GB" smtClean="0"/>
              <a:t>27/04/2022</a:t>
            </a:fld>
            <a:endParaRPr lang="en-GB"/>
          </a:p>
        </p:txBody>
      </p:sp>
      <p:sp>
        <p:nvSpPr>
          <p:cNvPr id="5" name="Footer Placeholder 4">
            <a:extLst>
              <a:ext uri="{FF2B5EF4-FFF2-40B4-BE49-F238E27FC236}">
                <a16:creationId xmlns:a16="http://schemas.microsoft.com/office/drawing/2014/main" id="{4A91EA58-5C90-4275-A2D6-105CE68A7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F211FB3-B367-4415-8E28-0DFA88CD0F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CB9A-1F8C-4C7F-AD1C-FC8E83A512F8}" type="slidenum">
              <a:rPr lang="en-GB" smtClean="0"/>
              <a:t>‹#›</a:t>
            </a:fld>
            <a:endParaRPr lang="en-GB"/>
          </a:p>
        </p:txBody>
      </p:sp>
    </p:spTree>
    <p:extLst>
      <p:ext uri="{BB962C8B-B14F-4D97-AF65-F5344CB8AC3E}">
        <p14:creationId xmlns:p14="http://schemas.microsoft.com/office/powerpoint/2010/main" val="4283162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843C-8B99-460B-912B-D001B2695129}"/>
              </a:ext>
            </a:extLst>
          </p:cNvPr>
          <p:cNvSpPr>
            <a:spLocks noGrp="1"/>
          </p:cNvSpPr>
          <p:nvPr>
            <p:ph type="title"/>
          </p:nvPr>
        </p:nvSpPr>
        <p:spPr>
          <a:xfrm>
            <a:off x="838200" y="1"/>
            <a:ext cx="10515600" cy="1139686"/>
          </a:xfrm>
        </p:spPr>
        <p:txBody>
          <a:bodyPr/>
          <a:lstStyle/>
          <a:p>
            <a:pPr algn="ctr"/>
            <a:r>
              <a:rPr lang="en-GB" b="1" dirty="0">
                <a:solidFill>
                  <a:srgbClr val="CC0000"/>
                </a:solidFill>
              </a:rPr>
              <a:t>Reception at Emscote 2021-22</a:t>
            </a:r>
          </a:p>
        </p:txBody>
      </p:sp>
      <p:sp>
        <p:nvSpPr>
          <p:cNvPr id="3" name="Content Placeholder 2">
            <a:extLst>
              <a:ext uri="{FF2B5EF4-FFF2-40B4-BE49-F238E27FC236}">
                <a16:creationId xmlns:a16="http://schemas.microsoft.com/office/drawing/2014/main" id="{F08D3937-5599-46E9-B00B-36547798B561}"/>
              </a:ext>
            </a:extLst>
          </p:cNvPr>
          <p:cNvSpPr>
            <a:spLocks noGrp="1"/>
          </p:cNvSpPr>
          <p:nvPr>
            <p:ph idx="1"/>
          </p:nvPr>
        </p:nvSpPr>
        <p:spPr>
          <a:xfrm>
            <a:off x="838200" y="887896"/>
            <a:ext cx="10515600" cy="5289067"/>
          </a:xfrm>
        </p:spPr>
        <p:txBody>
          <a:bodyPr/>
          <a:lstStyle/>
          <a:p>
            <a:pPr marL="0" indent="0" algn="ctr">
              <a:buNone/>
            </a:pPr>
            <a:r>
              <a:rPr lang="en-GB" dirty="0"/>
              <a:t>With a full cohort of 60 children and a dedicated team of 9 staff</a:t>
            </a:r>
          </a:p>
          <a:p>
            <a:pPr marL="0" indent="0" algn="ctr">
              <a:buNone/>
            </a:pPr>
            <a:endParaRPr lang="en-GB" dirty="0">
              <a:highlight>
                <a:srgbClr val="FFFF00"/>
              </a:highlight>
            </a:endParaRPr>
          </a:p>
          <a:p>
            <a:pPr marL="0" indent="0" algn="ctr">
              <a:buNone/>
            </a:pPr>
            <a:endParaRPr lang="en-GB" dirty="0"/>
          </a:p>
        </p:txBody>
      </p:sp>
      <p:pic>
        <p:nvPicPr>
          <p:cNvPr id="5" name="Picture 4">
            <a:extLst>
              <a:ext uri="{FF2B5EF4-FFF2-40B4-BE49-F238E27FC236}">
                <a16:creationId xmlns:a16="http://schemas.microsoft.com/office/drawing/2014/main" id="{96B252FB-75CB-429F-AB5B-2A76B26E4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800" y="1326872"/>
            <a:ext cx="1838738" cy="2758107"/>
          </a:xfrm>
          <a:prstGeom prst="rect">
            <a:avLst/>
          </a:prstGeom>
        </p:spPr>
      </p:pic>
      <p:pic>
        <p:nvPicPr>
          <p:cNvPr id="6" name="Picture 5">
            <a:extLst>
              <a:ext uri="{FF2B5EF4-FFF2-40B4-BE49-F238E27FC236}">
                <a16:creationId xmlns:a16="http://schemas.microsoft.com/office/drawing/2014/main" id="{51022435-2378-4DE9-B2E3-39D0CAF705DC}"/>
              </a:ext>
            </a:extLst>
          </p:cNvPr>
          <p:cNvPicPr>
            <a:picLocks noChangeAspect="1"/>
          </p:cNvPicPr>
          <p:nvPr/>
        </p:nvPicPr>
        <p:blipFill>
          <a:blip r:embed="rId3"/>
          <a:stretch>
            <a:fillRect/>
          </a:stretch>
        </p:blipFill>
        <p:spPr>
          <a:xfrm>
            <a:off x="2877947" y="1326872"/>
            <a:ext cx="1954694" cy="2773601"/>
          </a:xfrm>
          <a:prstGeom prst="rect">
            <a:avLst/>
          </a:prstGeom>
        </p:spPr>
      </p:pic>
      <p:pic>
        <p:nvPicPr>
          <p:cNvPr id="8" name="Picture 7">
            <a:extLst>
              <a:ext uri="{FF2B5EF4-FFF2-40B4-BE49-F238E27FC236}">
                <a16:creationId xmlns:a16="http://schemas.microsoft.com/office/drawing/2014/main" id="{CEC05885-C91E-4CC1-A085-85353D9F0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506" y="1326873"/>
            <a:ext cx="1854138" cy="2781207"/>
          </a:xfrm>
          <a:prstGeom prst="rect">
            <a:avLst/>
          </a:prstGeom>
        </p:spPr>
      </p:pic>
      <p:pic>
        <p:nvPicPr>
          <p:cNvPr id="11" name="Picture 10">
            <a:extLst>
              <a:ext uri="{FF2B5EF4-FFF2-40B4-BE49-F238E27FC236}">
                <a16:creationId xmlns:a16="http://schemas.microsoft.com/office/drawing/2014/main" id="{29EAE172-381B-4CB3-B121-2819982F1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609" y="1326874"/>
            <a:ext cx="1854139" cy="2781208"/>
          </a:xfrm>
          <a:prstGeom prst="rect">
            <a:avLst/>
          </a:prstGeom>
        </p:spPr>
      </p:pic>
      <p:pic>
        <p:nvPicPr>
          <p:cNvPr id="13" name="Picture 12">
            <a:extLst>
              <a:ext uri="{FF2B5EF4-FFF2-40B4-BE49-F238E27FC236}">
                <a16:creationId xmlns:a16="http://schemas.microsoft.com/office/drawing/2014/main" id="{BB1FE5C6-2ED5-422B-9EB0-32B71F232C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2713" y="1326873"/>
            <a:ext cx="1854138" cy="2781208"/>
          </a:xfrm>
          <a:prstGeom prst="rect">
            <a:avLst/>
          </a:prstGeom>
        </p:spPr>
      </p:pic>
      <p:pic>
        <p:nvPicPr>
          <p:cNvPr id="7" name="Picture 6">
            <a:extLst>
              <a:ext uri="{FF2B5EF4-FFF2-40B4-BE49-F238E27FC236}">
                <a16:creationId xmlns:a16="http://schemas.microsoft.com/office/drawing/2014/main" id="{A6E82D16-237B-42B2-81FB-2F51B6D088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455406" y="4496837"/>
            <a:ext cx="2758107" cy="2068581"/>
          </a:xfrm>
          <a:prstGeom prst="rect">
            <a:avLst/>
          </a:prstGeom>
        </p:spPr>
      </p:pic>
      <p:pic>
        <p:nvPicPr>
          <p:cNvPr id="10" name="Picture 9">
            <a:extLst>
              <a:ext uri="{FF2B5EF4-FFF2-40B4-BE49-F238E27FC236}">
                <a16:creationId xmlns:a16="http://schemas.microsoft.com/office/drawing/2014/main" id="{5985B1D8-6885-4907-8132-785B1ACCD0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8788" y="4178164"/>
            <a:ext cx="2029976" cy="2705925"/>
          </a:xfrm>
          <a:prstGeom prst="rect">
            <a:avLst/>
          </a:prstGeom>
        </p:spPr>
      </p:pic>
      <p:pic>
        <p:nvPicPr>
          <p:cNvPr id="15" name="Picture 14">
            <a:extLst>
              <a:ext uri="{FF2B5EF4-FFF2-40B4-BE49-F238E27FC236}">
                <a16:creationId xmlns:a16="http://schemas.microsoft.com/office/drawing/2014/main" id="{8886D7E0-B40E-4613-9640-EB6C10330226}"/>
              </a:ext>
            </a:extLst>
          </p:cNvPr>
          <p:cNvPicPr>
            <a:picLocks noChangeAspect="1"/>
          </p:cNvPicPr>
          <p:nvPr/>
        </p:nvPicPr>
        <p:blipFill>
          <a:blip r:embed="rId9"/>
          <a:stretch>
            <a:fillRect/>
          </a:stretch>
        </p:blipFill>
        <p:spPr>
          <a:xfrm>
            <a:off x="6138802" y="4178164"/>
            <a:ext cx="1854139" cy="2687338"/>
          </a:xfrm>
          <a:prstGeom prst="rect">
            <a:avLst/>
          </a:prstGeom>
        </p:spPr>
      </p:pic>
      <p:pic>
        <p:nvPicPr>
          <p:cNvPr id="1028" name="Picture 4" descr="https://attachments.office.net/owa/Fawbert.c%40welearn365.com/service.svc/s/GetAttachmentThumbnail?id=AAMkAGI1NGIyODMyLTA4Y2ItNGQyNi05ODI0LWI0YTZjZWYyMjI2MABGAAAAAACRYyNk2ubDSpLQJ3mPIQ%2FrBwASBPGmeXWsRpeaAq8gabENAAAAHEQQAAB8towApiPBRIj32N1Bf93gAAfhyN9zAAABEgAQAM2VakUr9QFMu9iYXnh02cI%3D&amp;thumbnailType=2&amp;token=eyJhbGciOiJSUzI1NiIsImtpZCI6IkZBRDY1NDI2MkM2QUYyOTYxQUExRThDQUI3OEZGMUIyNzBFNzA3RTkiLCJ0eXAiOiJKV1QiLCJ4NXQiOiItdFpVSml4cThwWWFvZWpLdDRfeHNuRG5CLWsifQ.eyJvcmlnaW4iOiJodHRwczovL291dGxvb2sub2ZmaWNlLmNvbSIsInVjIjoiNGZhNDg4YjBlMDdhNDA3NGIzM2Y3MzMyNjI2NzQwNzkiLCJpbl9jb3JwIjoidHJ1ZSIsInNpZ25pbl9zdGF0ZSI6IltcImlua25vd25udHdrXCJdIiwidmVyIjoiRXhjaGFuZ2UuQ2FsbGJhY2suVjEiLCJhcHBjdHhzZW5kZXIiOiJPd2FEb3dubG9hZEA0YzE1MTFmYS1iYWI5LTQzN2EtYTE5ZC1hOWU1M2YyOWZkYjAiLCJpc3NyaW5nIjoiV1ciLCJhcHBjdHgiOiJ7XCJtc2V4Y2hwcm90XCI6XCJvd2FcIixcInB1aWRcIjpcIjExNTM5MDY2NjA2MjU2OTIwNDFcIixcInNjb3BlXCI6XCJPd2FEb3dubG9hZFwiLFwib2lkXCI6XCIwYzRkMGQyMy1jZjM4LTQ1Y2EtOWM3Zi0xZWQzNDdlZGQ4ZThcIixcInByaW1hcnlzaWRcIjpcIlMtMS01LTIxLTI3NDMxNzU3MDctMzY5MzkyMTg2MC0xMDU0MjI0MzI4LTE0ODQ4ODBcIn0iLCJuYmYiOjE2NDc4NjM3NjUsImV4cCI6MTY0Nzg2NDM2NSwiaXNzIjoiMDAwMDAwMDItMDAwMC0wZmYxLWNlMDAtMDAwMDAwMDAwMDAwQDRjMTUxMWZhLWJhYjktNDM3YS1hMTlkLWE5ZTUzZjI5ZmRiMCIsImF1ZCI6IjAwMDAwMDAyLTAwMDAtMGZmMS1jZTAwLTAwMDAwMDAwMDAwMC9hdHRhY2htZW50cy5vZmZpY2UubmV0QDRjMTUxMWZhLWJhYjktNDM3YS1hMTlkLWE5ZTUzZjI5ZmRiMCIsImhhcHAiOiJvd2EifQ.ZR7E_RXNzeauIy81Z3i6za1TcJi1ZMXykonOQPfUvyBjAwkQaTOgOR2ylHsKnocpV3Tuh5W-3M-PyMz_KgyiB5L2P0I76xGnjhfSqj8DQf7EpW6-2l65dp4orwC-r54A64QdybDDfrmthg193YKkl1oR3hQRFrHxtW0gs4o1QuW59_0XRw6D5JIk3uXlZt2NP9lNSk3ELXbfF05OQ1urV5ILlI89Lo9VQ5F68i5Crpxh4uVR7R0NqN7z4aajmlOpcXwkQgU69I-xpj1RsiRrs8c7Ryb55Ti83sIfXgpjGD175bnvugPmL1bcb5yhliVioFGy2P4J-qDNrJ8HZcKGQg&amp;X-OWA-CANARY=azmo_p7pzUaUSuyUl1DTbrA4eQYyC9oYvBh03QNwsGJMW5dXffMJwGrceNNvXzk6OyjLgtRvPTs.&amp;owa=outlook.office.com&amp;scriptVer=20220311006.05&amp;animation=true">
            <a:extLst>
              <a:ext uri="{FF2B5EF4-FFF2-40B4-BE49-F238E27FC236}">
                <a16:creationId xmlns:a16="http://schemas.microsoft.com/office/drawing/2014/main" id="{BB6020E5-E396-4465-9756-4D11AB3986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1662" y="4185770"/>
            <a:ext cx="2004172" cy="267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631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457FA7-432A-48C2-B601-423CF9BB1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06" y="0"/>
            <a:ext cx="5143500" cy="6858000"/>
          </a:xfrm>
          <a:prstGeom prst="rect">
            <a:avLst/>
          </a:prstGeom>
        </p:spPr>
      </p:pic>
      <p:pic>
        <p:nvPicPr>
          <p:cNvPr id="5" name="Picture 4">
            <a:extLst>
              <a:ext uri="{FF2B5EF4-FFF2-40B4-BE49-F238E27FC236}">
                <a16:creationId xmlns:a16="http://schemas.microsoft.com/office/drawing/2014/main" id="{AEAFDF47-1E1F-4005-8237-15CDE66D2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494" y="0"/>
            <a:ext cx="5143500" cy="6858000"/>
          </a:xfrm>
          <a:prstGeom prst="rect">
            <a:avLst/>
          </a:prstGeom>
        </p:spPr>
      </p:pic>
    </p:spTree>
    <p:extLst>
      <p:ext uri="{BB962C8B-B14F-4D97-AF65-F5344CB8AC3E}">
        <p14:creationId xmlns:p14="http://schemas.microsoft.com/office/powerpoint/2010/main" val="4248498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9DC64-6240-4DD1-AAE9-AE56060E0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3" y="0"/>
            <a:ext cx="3374335" cy="4499113"/>
          </a:xfrm>
          <a:prstGeom prst="rect">
            <a:avLst/>
          </a:prstGeom>
        </p:spPr>
      </p:pic>
      <p:pic>
        <p:nvPicPr>
          <p:cNvPr id="5" name="Picture 4">
            <a:extLst>
              <a:ext uri="{FF2B5EF4-FFF2-40B4-BE49-F238E27FC236}">
                <a16:creationId xmlns:a16="http://schemas.microsoft.com/office/drawing/2014/main" id="{7C8BFDC5-B124-4897-90C7-0190D4EB2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8539"/>
            <a:ext cx="5680765" cy="4260574"/>
          </a:xfrm>
          <a:prstGeom prst="rect">
            <a:avLst/>
          </a:prstGeom>
        </p:spPr>
      </p:pic>
      <p:pic>
        <p:nvPicPr>
          <p:cNvPr id="7" name="Picture 6">
            <a:extLst>
              <a:ext uri="{FF2B5EF4-FFF2-40B4-BE49-F238E27FC236}">
                <a16:creationId xmlns:a16="http://schemas.microsoft.com/office/drawing/2014/main" id="{08496540-B1B2-4B32-9C7F-E8E830A6E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713" y="2601656"/>
            <a:ext cx="3017081" cy="4022775"/>
          </a:xfrm>
          <a:prstGeom prst="rect">
            <a:avLst/>
          </a:prstGeom>
        </p:spPr>
      </p:pic>
    </p:spTree>
    <p:extLst>
      <p:ext uri="{BB962C8B-B14F-4D97-AF65-F5344CB8AC3E}">
        <p14:creationId xmlns:p14="http://schemas.microsoft.com/office/powerpoint/2010/main" val="2479666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F82B7-2473-4072-BC96-EE21E8B33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267" y="0"/>
            <a:ext cx="5143500" cy="6858000"/>
          </a:xfrm>
          <a:prstGeom prst="rect">
            <a:avLst/>
          </a:prstGeom>
        </p:spPr>
      </p:pic>
      <p:pic>
        <p:nvPicPr>
          <p:cNvPr id="5" name="Picture 4">
            <a:extLst>
              <a:ext uri="{FF2B5EF4-FFF2-40B4-BE49-F238E27FC236}">
                <a16:creationId xmlns:a16="http://schemas.microsoft.com/office/drawing/2014/main" id="{C433E8DF-BF12-43DC-A61F-B0DF3AB11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235" y="0"/>
            <a:ext cx="5143500" cy="6858000"/>
          </a:xfrm>
          <a:prstGeom prst="rect">
            <a:avLst/>
          </a:prstGeom>
        </p:spPr>
      </p:pic>
    </p:spTree>
    <p:extLst>
      <p:ext uri="{BB962C8B-B14F-4D97-AF65-F5344CB8AC3E}">
        <p14:creationId xmlns:p14="http://schemas.microsoft.com/office/powerpoint/2010/main" val="1550369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23D9D-EB76-4268-8172-E9715F319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54" y="0"/>
            <a:ext cx="5143500" cy="6858000"/>
          </a:xfrm>
          <a:prstGeom prst="rect">
            <a:avLst/>
          </a:prstGeom>
        </p:spPr>
      </p:pic>
      <p:pic>
        <p:nvPicPr>
          <p:cNvPr id="5" name="Picture 4">
            <a:extLst>
              <a:ext uri="{FF2B5EF4-FFF2-40B4-BE49-F238E27FC236}">
                <a16:creationId xmlns:a16="http://schemas.microsoft.com/office/drawing/2014/main" id="{92A22AAF-F787-439E-BA96-521EC2067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668" y="0"/>
            <a:ext cx="5143500" cy="6858000"/>
          </a:xfrm>
          <a:prstGeom prst="rect">
            <a:avLst/>
          </a:prstGeom>
        </p:spPr>
      </p:pic>
    </p:spTree>
    <p:extLst>
      <p:ext uri="{BB962C8B-B14F-4D97-AF65-F5344CB8AC3E}">
        <p14:creationId xmlns:p14="http://schemas.microsoft.com/office/powerpoint/2010/main" val="3960880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958E6-A9ED-48DC-938E-3678A14B4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98" y="0"/>
            <a:ext cx="5143500" cy="6858000"/>
          </a:xfrm>
          <a:prstGeom prst="rect">
            <a:avLst/>
          </a:prstGeom>
        </p:spPr>
      </p:pic>
      <p:pic>
        <p:nvPicPr>
          <p:cNvPr id="5" name="Picture 4">
            <a:extLst>
              <a:ext uri="{FF2B5EF4-FFF2-40B4-BE49-F238E27FC236}">
                <a16:creationId xmlns:a16="http://schemas.microsoft.com/office/drawing/2014/main" id="{C3133E01-93D6-42E2-8C1A-B2E601016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502" y="0"/>
            <a:ext cx="5143500" cy="6858000"/>
          </a:xfrm>
          <a:prstGeom prst="rect">
            <a:avLst/>
          </a:prstGeom>
        </p:spPr>
      </p:pic>
    </p:spTree>
    <p:extLst>
      <p:ext uri="{BB962C8B-B14F-4D97-AF65-F5344CB8AC3E}">
        <p14:creationId xmlns:p14="http://schemas.microsoft.com/office/powerpoint/2010/main" val="3322213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E2B3A-421E-431A-940E-1AFCCE3AE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16676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2E816-77F0-4225-8CB3-9DB8CD358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044" y="2557669"/>
            <a:ext cx="5583583" cy="4187687"/>
          </a:xfrm>
          <a:prstGeom prst="rect">
            <a:avLst/>
          </a:prstGeom>
        </p:spPr>
      </p:pic>
      <p:pic>
        <p:nvPicPr>
          <p:cNvPr id="7" name="Picture 6">
            <a:extLst>
              <a:ext uri="{FF2B5EF4-FFF2-40B4-BE49-F238E27FC236}">
                <a16:creationId xmlns:a16="http://schemas.microsoft.com/office/drawing/2014/main" id="{FE1F7AA1-77DB-4020-9ED0-E7A2D8D99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72" y="125896"/>
            <a:ext cx="5848627" cy="4386470"/>
          </a:xfrm>
          <a:prstGeom prst="rect">
            <a:avLst/>
          </a:prstGeom>
        </p:spPr>
      </p:pic>
    </p:spTree>
    <p:extLst>
      <p:ext uri="{BB962C8B-B14F-4D97-AF65-F5344CB8AC3E}">
        <p14:creationId xmlns:p14="http://schemas.microsoft.com/office/powerpoint/2010/main" val="2236029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3CE41-A29F-4912-B2D3-4F2C2284C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06" y="0"/>
            <a:ext cx="5143500" cy="6858000"/>
          </a:xfrm>
          <a:prstGeom prst="rect">
            <a:avLst/>
          </a:prstGeom>
        </p:spPr>
      </p:pic>
      <p:pic>
        <p:nvPicPr>
          <p:cNvPr id="6" name="Picture 5">
            <a:extLst>
              <a:ext uri="{FF2B5EF4-FFF2-40B4-BE49-F238E27FC236}">
                <a16:creationId xmlns:a16="http://schemas.microsoft.com/office/drawing/2014/main" id="{188D1D59-0BDD-405C-841C-5B373BBCD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730" y="1424609"/>
            <a:ext cx="5883965" cy="4412974"/>
          </a:xfrm>
          <a:prstGeom prst="rect">
            <a:avLst/>
          </a:prstGeom>
        </p:spPr>
      </p:pic>
    </p:spTree>
    <p:extLst>
      <p:ext uri="{BB962C8B-B14F-4D97-AF65-F5344CB8AC3E}">
        <p14:creationId xmlns:p14="http://schemas.microsoft.com/office/powerpoint/2010/main" val="3621580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51A8E-B658-49A8-811B-5E6E9C383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448746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30485-1194-4625-813A-A0E27285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67816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8B9AC-C75D-4C16-9674-5CE7F5CA90AB}"/>
              </a:ext>
            </a:extLst>
          </p:cNvPr>
          <p:cNvSpPr>
            <a:spLocks noGrp="1"/>
          </p:cNvSpPr>
          <p:nvPr>
            <p:ph type="ctrTitle"/>
          </p:nvPr>
        </p:nvSpPr>
        <p:spPr/>
        <p:txBody>
          <a:bodyPr/>
          <a:lstStyle/>
          <a:p>
            <a:r>
              <a:rPr lang="en-GB" b="1" dirty="0"/>
              <a:t>Welcome to </a:t>
            </a:r>
            <a:br>
              <a:rPr lang="en-GB" b="1" dirty="0"/>
            </a:br>
            <a:r>
              <a:rPr lang="en-GB" b="1" dirty="0"/>
              <a:t>Emscote Infant School!</a:t>
            </a:r>
          </a:p>
        </p:txBody>
      </p:sp>
      <p:sp>
        <p:nvSpPr>
          <p:cNvPr id="3" name="Subtitle 2">
            <a:extLst>
              <a:ext uri="{FF2B5EF4-FFF2-40B4-BE49-F238E27FC236}">
                <a16:creationId xmlns:a16="http://schemas.microsoft.com/office/drawing/2014/main" id="{FCDCBCAB-B99A-4D5E-A38F-B7F39AFCB4EE}"/>
              </a:ext>
            </a:extLst>
          </p:cNvPr>
          <p:cNvSpPr>
            <a:spLocks noGrp="1"/>
          </p:cNvSpPr>
          <p:nvPr>
            <p:ph type="subTitle" idx="1"/>
          </p:nvPr>
        </p:nvSpPr>
        <p:spPr/>
        <p:txBody>
          <a:bodyPr/>
          <a:lstStyle/>
          <a:p>
            <a:r>
              <a:rPr lang="en-GB" dirty="0"/>
              <a:t>We are really thrilled that you will be joining us in September. We will be in touch with lots more information, but for now thought you may enjoy seeing some of the exciting things you’ll get to do </a:t>
            </a:r>
            <a:r>
              <a:rPr lang="en-GB"/>
              <a:t>in Reception.</a:t>
            </a:r>
          </a:p>
        </p:txBody>
      </p:sp>
    </p:spTree>
    <p:extLst>
      <p:ext uri="{BB962C8B-B14F-4D97-AF65-F5344CB8AC3E}">
        <p14:creationId xmlns:p14="http://schemas.microsoft.com/office/powerpoint/2010/main" val="2262548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07546-7ECA-42CD-92F4-77E404FF0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074523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C34DFA-9A15-49D4-81BD-2DB331ECB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646959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5468C-4D5C-4B16-9BB6-710FE0915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954" y="0"/>
            <a:ext cx="5143500" cy="6858000"/>
          </a:xfrm>
          <a:prstGeom prst="rect">
            <a:avLst/>
          </a:prstGeom>
        </p:spPr>
      </p:pic>
    </p:spTree>
    <p:extLst>
      <p:ext uri="{BB962C8B-B14F-4D97-AF65-F5344CB8AC3E}">
        <p14:creationId xmlns:p14="http://schemas.microsoft.com/office/powerpoint/2010/main" val="13042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539DF-8FE2-4FD6-809F-E866C3D4E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51476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65EF4-2332-43A3-B17B-0FFDDC087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54" y="0"/>
            <a:ext cx="5143500" cy="6858000"/>
          </a:xfrm>
          <a:prstGeom prst="rect">
            <a:avLst/>
          </a:prstGeom>
        </p:spPr>
      </p:pic>
      <p:pic>
        <p:nvPicPr>
          <p:cNvPr id="6" name="Picture 5">
            <a:extLst>
              <a:ext uri="{FF2B5EF4-FFF2-40B4-BE49-F238E27FC236}">
                <a16:creationId xmlns:a16="http://schemas.microsoft.com/office/drawing/2014/main" id="{1E506CF1-B40D-49BD-ABBE-B0ED5E587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948" y="0"/>
            <a:ext cx="5143500" cy="6858000"/>
          </a:xfrm>
          <a:prstGeom prst="rect">
            <a:avLst/>
          </a:prstGeom>
        </p:spPr>
      </p:pic>
    </p:spTree>
    <p:extLst>
      <p:ext uri="{BB962C8B-B14F-4D97-AF65-F5344CB8AC3E}">
        <p14:creationId xmlns:p14="http://schemas.microsoft.com/office/powerpoint/2010/main" val="2227120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495B0-9F20-419C-8B44-DB13A0A2F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599616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43D16-6F46-4194-8242-B7D8C2446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853270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0BC00-8AC8-433B-8B70-6F143F8B5243}"/>
              </a:ext>
            </a:extLst>
          </p:cNvPr>
          <p:cNvPicPr>
            <a:picLocks noChangeAspect="1"/>
          </p:cNvPicPr>
          <p:nvPr/>
        </p:nvPicPr>
        <p:blipFill>
          <a:blip r:embed="rId2"/>
          <a:stretch>
            <a:fillRect/>
          </a:stretch>
        </p:blipFill>
        <p:spPr>
          <a:xfrm>
            <a:off x="2652712" y="1171575"/>
            <a:ext cx="6886575" cy="4514850"/>
          </a:xfrm>
          <a:prstGeom prst="rect">
            <a:avLst/>
          </a:prstGeom>
        </p:spPr>
      </p:pic>
    </p:spTree>
    <p:extLst>
      <p:ext uri="{BB962C8B-B14F-4D97-AF65-F5344CB8AC3E}">
        <p14:creationId xmlns:p14="http://schemas.microsoft.com/office/powerpoint/2010/main" val="4005133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8B9AC-C75D-4C16-9674-5CE7F5CA90AB}"/>
              </a:ext>
            </a:extLst>
          </p:cNvPr>
          <p:cNvSpPr>
            <a:spLocks noGrp="1"/>
          </p:cNvSpPr>
          <p:nvPr>
            <p:ph type="ctrTitle"/>
          </p:nvPr>
        </p:nvSpPr>
        <p:spPr/>
        <p:txBody>
          <a:bodyPr/>
          <a:lstStyle/>
          <a:p>
            <a:r>
              <a:rPr lang="en-GB" b="1" dirty="0"/>
              <a:t>We have a lot of fun at school!</a:t>
            </a:r>
          </a:p>
        </p:txBody>
      </p:sp>
    </p:spTree>
    <p:extLst>
      <p:ext uri="{BB962C8B-B14F-4D97-AF65-F5344CB8AC3E}">
        <p14:creationId xmlns:p14="http://schemas.microsoft.com/office/powerpoint/2010/main" val="4152996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FC47D-1BC5-4133-A08A-2B119F62ED98}"/>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BE9457CB-9308-4C4D-B5DD-62677C0ECF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9" y="354375"/>
            <a:ext cx="3563501" cy="2672626"/>
          </a:xfrm>
        </p:spPr>
      </p:pic>
      <p:pic>
        <p:nvPicPr>
          <p:cNvPr id="7" name="Picture 6">
            <a:extLst>
              <a:ext uri="{FF2B5EF4-FFF2-40B4-BE49-F238E27FC236}">
                <a16:creationId xmlns:a16="http://schemas.microsoft.com/office/drawing/2014/main" id="{94A1F58C-A1C6-4296-B23F-4A9A1EBA5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011" y="142533"/>
            <a:ext cx="4877949" cy="3658462"/>
          </a:xfrm>
          <a:prstGeom prst="rect">
            <a:avLst/>
          </a:prstGeom>
        </p:spPr>
      </p:pic>
      <p:pic>
        <p:nvPicPr>
          <p:cNvPr id="9" name="Picture 8">
            <a:extLst>
              <a:ext uri="{FF2B5EF4-FFF2-40B4-BE49-F238E27FC236}">
                <a16:creationId xmlns:a16="http://schemas.microsoft.com/office/drawing/2014/main" id="{4A81DE7C-D67A-4951-BEBB-E11C44DA5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77" y="3192479"/>
            <a:ext cx="2743847" cy="3658463"/>
          </a:xfrm>
          <a:prstGeom prst="rect">
            <a:avLst/>
          </a:prstGeom>
        </p:spPr>
      </p:pic>
      <p:pic>
        <p:nvPicPr>
          <p:cNvPr id="11" name="Picture 10">
            <a:extLst>
              <a:ext uri="{FF2B5EF4-FFF2-40B4-BE49-F238E27FC236}">
                <a16:creationId xmlns:a16="http://schemas.microsoft.com/office/drawing/2014/main" id="{6064AB62-02D6-46F5-A3BC-FC57F4E17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2083" y="144774"/>
            <a:ext cx="2976770" cy="3969026"/>
          </a:xfrm>
          <a:prstGeom prst="rect">
            <a:avLst/>
          </a:prstGeom>
        </p:spPr>
      </p:pic>
      <p:pic>
        <p:nvPicPr>
          <p:cNvPr id="13" name="Picture 12">
            <a:extLst>
              <a:ext uri="{FF2B5EF4-FFF2-40B4-BE49-F238E27FC236}">
                <a16:creationId xmlns:a16="http://schemas.microsoft.com/office/drawing/2014/main" id="{40903216-BBF0-427F-A7E8-AE08A573E2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8484" y="3992767"/>
            <a:ext cx="2743847" cy="2057885"/>
          </a:xfrm>
          <a:prstGeom prst="rect">
            <a:avLst/>
          </a:prstGeom>
        </p:spPr>
      </p:pic>
      <p:pic>
        <p:nvPicPr>
          <p:cNvPr id="16" name="Picture 15">
            <a:extLst>
              <a:ext uri="{FF2B5EF4-FFF2-40B4-BE49-F238E27FC236}">
                <a16:creationId xmlns:a16="http://schemas.microsoft.com/office/drawing/2014/main" id="{E8A08F5A-18B5-4648-AAF0-6E235391CD98}"/>
              </a:ext>
            </a:extLst>
          </p:cNvPr>
          <p:cNvPicPr>
            <a:picLocks noChangeAspect="1"/>
          </p:cNvPicPr>
          <p:nvPr/>
        </p:nvPicPr>
        <p:blipFill>
          <a:blip r:embed="rId7"/>
          <a:stretch>
            <a:fillRect/>
          </a:stretch>
        </p:blipFill>
        <p:spPr>
          <a:xfrm>
            <a:off x="9470480" y="4241420"/>
            <a:ext cx="2286349" cy="2384804"/>
          </a:xfrm>
          <a:prstGeom prst="rect">
            <a:avLst/>
          </a:prstGeom>
        </p:spPr>
      </p:pic>
      <p:pic>
        <p:nvPicPr>
          <p:cNvPr id="4" name="Picture 3">
            <a:extLst>
              <a:ext uri="{FF2B5EF4-FFF2-40B4-BE49-F238E27FC236}">
                <a16:creationId xmlns:a16="http://schemas.microsoft.com/office/drawing/2014/main" id="{93A7D8B0-4C48-41E2-8648-7C90F28323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2019" y="4241420"/>
            <a:ext cx="3488773" cy="2616580"/>
          </a:xfrm>
          <a:prstGeom prst="rect">
            <a:avLst/>
          </a:prstGeom>
        </p:spPr>
      </p:pic>
    </p:spTree>
    <p:extLst>
      <p:ext uri="{BB962C8B-B14F-4D97-AF65-F5344CB8AC3E}">
        <p14:creationId xmlns:p14="http://schemas.microsoft.com/office/powerpoint/2010/main" val="258150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95B739-2FBA-4296-B3EE-9CF4993A5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61" y="82274"/>
            <a:ext cx="5230191" cy="3922643"/>
          </a:xfrm>
          <a:prstGeom prst="rect">
            <a:avLst/>
          </a:prstGeom>
        </p:spPr>
      </p:pic>
      <p:pic>
        <p:nvPicPr>
          <p:cNvPr id="5" name="Picture 4">
            <a:extLst>
              <a:ext uri="{FF2B5EF4-FFF2-40B4-BE49-F238E27FC236}">
                <a16:creationId xmlns:a16="http://schemas.microsoft.com/office/drawing/2014/main" id="{76AC7C4E-8DF3-4516-9BF8-8C495111F9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197" y="231912"/>
            <a:ext cx="2717526" cy="3623368"/>
          </a:xfrm>
          <a:prstGeom prst="rect">
            <a:avLst/>
          </a:prstGeom>
        </p:spPr>
      </p:pic>
      <p:pic>
        <p:nvPicPr>
          <p:cNvPr id="7" name="Picture 6">
            <a:extLst>
              <a:ext uri="{FF2B5EF4-FFF2-40B4-BE49-F238E27FC236}">
                <a16:creationId xmlns:a16="http://schemas.microsoft.com/office/drawing/2014/main" id="{DA39273B-4AC7-42FB-9449-A54153FA1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2123" y="4068418"/>
            <a:ext cx="3410226" cy="2557670"/>
          </a:xfrm>
          <a:prstGeom prst="rect">
            <a:avLst/>
          </a:prstGeom>
        </p:spPr>
      </p:pic>
      <p:pic>
        <p:nvPicPr>
          <p:cNvPr id="9" name="Picture 8">
            <a:extLst>
              <a:ext uri="{FF2B5EF4-FFF2-40B4-BE49-F238E27FC236}">
                <a16:creationId xmlns:a16="http://schemas.microsoft.com/office/drawing/2014/main" id="{8BF96997-0F28-423C-9BC8-2D635D29F1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2197" y="231912"/>
            <a:ext cx="2571750" cy="3429000"/>
          </a:xfrm>
          <a:prstGeom prst="rect">
            <a:avLst/>
          </a:prstGeom>
        </p:spPr>
      </p:pic>
      <p:pic>
        <p:nvPicPr>
          <p:cNvPr id="13" name="Picture 12">
            <a:extLst>
              <a:ext uri="{FF2B5EF4-FFF2-40B4-BE49-F238E27FC236}">
                <a16:creationId xmlns:a16="http://schemas.microsoft.com/office/drawing/2014/main" id="{D3BBD85E-A953-4029-8BE5-8075EA7FB6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111802" y="3926508"/>
            <a:ext cx="2421835" cy="3229113"/>
          </a:xfrm>
          <a:prstGeom prst="rect">
            <a:avLst/>
          </a:prstGeom>
        </p:spPr>
      </p:pic>
      <p:pic>
        <p:nvPicPr>
          <p:cNvPr id="15" name="Picture 14">
            <a:extLst>
              <a:ext uri="{FF2B5EF4-FFF2-40B4-BE49-F238E27FC236}">
                <a16:creationId xmlns:a16="http://schemas.microsoft.com/office/drawing/2014/main" id="{E4A6F906-A9B0-43C7-97D5-A0CA6CBDA6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7403" y="4072281"/>
            <a:ext cx="3604593" cy="2703445"/>
          </a:xfrm>
          <a:prstGeom prst="rect">
            <a:avLst/>
          </a:prstGeom>
        </p:spPr>
      </p:pic>
    </p:spTree>
    <p:extLst>
      <p:ext uri="{BB962C8B-B14F-4D97-AF65-F5344CB8AC3E}">
        <p14:creationId xmlns:p14="http://schemas.microsoft.com/office/powerpoint/2010/main" val="2365333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489AA-65FF-4BB2-9821-F9B790146521}"/>
              </a:ext>
            </a:extLst>
          </p:cNvPr>
          <p:cNvPicPr>
            <a:picLocks noChangeAspect="1"/>
          </p:cNvPicPr>
          <p:nvPr/>
        </p:nvPicPr>
        <p:blipFill>
          <a:blip r:embed="rId2"/>
          <a:stretch>
            <a:fillRect/>
          </a:stretch>
        </p:blipFill>
        <p:spPr>
          <a:xfrm>
            <a:off x="259220" y="144328"/>
            <a:ext cx="3292363" cy="2366604"/>
          </a:xfrm>
          <a:prstGeom prst="rect">
            <a:avLst/>
          </a:prstGeom>
        </p:spPr>
      </p:pic>
      <p:pic>
        <p:nvPicPr>
          <p:cNvPr id="1028" name="Picture 4" descr="https://attachments.office.net/owa/Fawbert.c%40welearn365.com/service.svc/s/GetAttachmentThumbnail?id=AAMkAGI1NGIyODMyLTA4Y2ItNGQyNi05ODI0LWI0YTZjZWYyMjI2MABGAAAAAACRYyNk2ubDSpLQJ3mPIQ%2FrBwASBPGmeXWsRpeaAq8gabENAAAAHEQQAAB8towApiPBRIj32N1Bf93gAAf28ql%2BAAABEgAQAL5ByYhVPi1Em3sgr5gZ6Pk%3D&amp;thumbnailType=2&amp;token=eyJhbGciOiJSUzI1NiIsImtpZCI6IkZBRDY1NDI2MkM2QUYyOTYxQUExRThDQUI3OEZGMUIyNzBFNzA3RTkiLCJ0eXAiOiJKV1QiLCJ4NXQiOiItdFpVSml4cThwWWFvZWpLdDRfeHNuRG5CLWsifQ.eyJvcmlnaW4iOiJodHRwczovL291dGxvb2sub2ZmaWNlLmNvbSIsInVjIjoiODA0YzBhY2JiOWE1NDI4ODkyYzgwZjRhNWY0NGNmOGEiLCJzaWduaW5fc3RhdGUiOiJbXCJrbXNpXCJdIiwidmVyIjoiRXhjaGFuZ2UuQ2FsbGJhY2suVjEiLCJhcHBjdHhzZW5kZXIiOiJPd2FEb3dubG9hZEA0YzE1MTFmYS1iYWI5LTQzN2EtYTE5ZC1hOWU1M2YyOWZkYjAiLCJpc3NyaW5nIjoiV1ciLCJhcHBjdHgiOiJ7XCJtc2V4Y2hwcm90XCI6XCJvd2FcIixcInB1aWRcIjpcIjExNTM5MDY2NjA2MjU2OTIwNDFcIixcInNjb3BlXCI6XCJPd2FEb3dubG9hZFwiLFwib2lkXCI6XCIwYzRkMGQyMy1jZjM4LTQ1Y2EtOWM3Zi0xZWQzNDdlZGQ4ZThcIixcInByaW1hcnlzaWRcIjpcIlMtMS01LTIxLTI3NDMxNzU3MDctMzY5MzkyMTg2MC0xMDU0MjI0MzI4LTE0ODQ4ODBcIn0iLCJuYmYiOjE2NTA1NjE2NzgsImV4cCI6MTY1MDU2MjI3OCwiaXNzIjoiMDAwMDAwMDItMDAwMC0wZmYxLWNlMDAtMDAwMDAwMDAwMDAwQDRjMTUxMWZhLWJhYjktNDM3YS1hMTlkLWE5ZTUzZjI5ZmRiMCIsImF1ZCI6IjAwMDAwMDAyLTAwMDAtMGZmMS1jZTAwLTAwMDAwMDAwMDAwMC9hdHRhY2htZW50cy5vZmZpY2UubmV0QDRjMTUxMWZhLWJhYjktNDM3YS1hMTlkLWE5ZTUzZjI5ZmRiMCIsImhhcHAiOiJvd2EifQ.T1P7PUza04dJi9PqAAauloIkhojiNWU6mJ3-ITNz59U_E7x1pSTXrX72of7ecbzQUOrn7epPCi1SVmtcyRAd3as8FLnSupMUPiILgNkDfPZ7imod2oPCz4S-preMIjTkFAUrGlhtuSCigSYPCczjEbQ-zPhhoqxq-OPSE8lKuuEdg70U0t2CZ3FCuFuFFfne4TK0C7eqpeYY-LdamSm2vyDqU-JspyulA-luqEbYmoAjxzjpQTCoh8P13N1SgSm6nEI7OLs578qi5-fKVPPDZRB1a_Nhnn2HiJ9FTNqhyRMmahrgtA4srnPrrqyDDoKi-rY4ol_2Vmb217inOTvQLw&amp;X-OWA-CANARY=lDX4lb_WJkaYBsML78hrKpCLz8O7I9oY_HxuzVn6Y_atqrRnStvFgrLQ_1hl2RK8Q3Hu1LLtK0g.&amp;owa=outlook.office.com&amp;scriptVer=20220325002.10&amp;animation=true">
            <a:extLst>
              <a:ext uri="{FF2B5EF4-FFF2-40B4-BE49-F238E27FC236}">
                <a16:creationId xmlns:a16="http://schemas.microsoft.com/office/drawing/2014/main" id="{FB37EE74-DE58-4475-9E11-736956697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093" y="144328"/>
            <a:ext cx="4505326" cy="33860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ttachments.office.net/owa/Fawbert.c%40welearn365.com/service.svc/s/GetAttachmentThumbnail?id=AAMkAGI1NGIyODMyLTA4Y2ItNGQyNi05ODI0LWI0YTZjZWYyMjI2MABGAAAAAACRYyNk2ubDSpLQJ3mPIQ%2FrBwASBPGmeXWsRpeaAq8gabENAAAAHEQQAAB8towApiPBRIj32N1Bf93gAAf28ql%2BAAABEgAQAPYGEJrdI4hPp7tOZMrwswc%3D&amp;thumbnailType=2&amp;token=eyJhbGciOiJSUzI1NiIsImtpZCI6IkZBRDY1NDI2MkM2QUYyOTYxQUExRThDQUI3OEZGMUIyNzBFNzA3RTkiLCJ0eXAiOiJKV1QiLCJ4NXQiOiItdFpVSml4cThwWWFvZWpLdDRfeHNuRG5CLWsifQ.eyJvcmlnaW4iOiJodHRwczovL291dGxvb2sub2ZmaWNlLmNvbSIsInVjIjoiODA0YzBhY2JiOWE1NDI4ODkyYzgwZjRhNWY0NGNmOGEiLCJzaWduaW5fc3RhdGUiOiJbXCJrbXNpXCJdIiwidmVyIjoiRXhjaGFuZ2UuQ2FsbGJhY2suVjEiLCJhcHBjdHhzZW5kZXIiOiJPd2FEb3dubG9hZEA0YzE1MTFmYS1iYWI5LTQzN2EtYTE5ZC1hOWU1M2YyOWZkYjAiLCJpc3NyaW5nIjoiV1ciLCJhcHBjdHgiOiJ7XCJtc2V4Y2hwcm90XCI6XCJvd2FcIixcInB1aWRcIjpcIjExNTM5MDY2NjA2MjU2OTIwNDFcIixcInNjb3BlXCI6XCJPd2FEb3dubG9hZFwiLFwib2lkXCI6XCIwYzRkMGQyMy1jZjM4LTQ1Y2EtOWM3Zi0xZWQzNDdlZGQ4ZThcIixcInByaW1hcnlzaWRcIjpcIlMtMS01LTIxLTI3NDMxNzU3MDctMzY5MzkyMTg2MC0xMDU0MjI0MzI4LTE0ODQ4ODBcIn0iLCJuYmYiOjE2NTA1NjE2NzgsImV4cCI6MTY1MDU2MjI3OCwiaXNzIjoiMDAwMDAwMDItMDAwMC0wZmYxLWNlMDAtMDAwMDAwMDAwMDAwQDRjMTUxMWZhLWJhYjktNDM3YS1hMTlkLWE5ZTUzZjI5ZmRiMCIsImF1ZCI6IjAwMDAwMDAyLTAwMDAtMGZmMS1jZTAwLTAwMDAwMDAwMDAwMC9hdHRhY2htZW50cy5vZmZpY2UubmV0QDRjMTUxMWZhLWJhYjktNDM3YS1hMTlkLWE5ZTUzZjI5ZmRiMCIsImhhcHAiOiJvd2EifQ.T1P7PUza04dJi9PqAAauloIkhojiNWU6mJ3-ITNz59U_E7x1pSTXrX72of7ecbzQUOrn7epPCi1SVmtcyRAd3as8FLnSupMUPiILgNkDfPZ7imod2oPCz4S-preMIjTkFAUrGlhtuSCigSYPCczjEbQ-zPhhoqxq-OPSE8lKuuEdg70U0t2CZ3FCuFuFFfne4TK0C7eqpeYY-LdamSm2vyDqU-JspyulA-luqEbYmoAjxzjpQTCoh8P13N1SgSm6nEI7OLs578qi5-fKVPPDZRB1a_Nhnn2HiJ9FTNqhyRMmahrgtA4srnPrrqyDDoKi-rY4ol_2Vmb217inOTvQLw&amp;X-OWA-CANARY=lDX4lb_WJkaYBsML78hrKpCLz8O7I9oY_HxuzVn6Y_atqrRnStvFgrLQ_1hl2RK8Q3Hu1LLtK0g.&amp;owa=outlook.office.com&amp;scriptVer=20220325002.10&amp;animation=true">
            <a:extLst>
              <a:ext uri="{FF2B5EF4-FFF2-40B4-BE49-F238E27FC236}">
                <a16:creationId xmlns:a16="http://schemas.microsoft.com/office/drawing/2014/main" id="{AAF817F2-7C0F-4203-A56A-C4EDDA130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3701" y="537774"/>
            <a:ext cx="3053777" cy="40632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attachments.office.net/owa/Fawbert.c%40welearn365.com/service.svc/s/GetAttachmentThumbnail?id=AAMkAGI1NGIyODMyLTA4Y2ItNGQyNi05ODI0LWI0YTZjZWYyMjI2MABGAAAAAACRYyNk2ubDSpLQJ3mPIQ%2FrBwASBPGmeXWsRpeaAq8gabENAAAAHEQQAAB8towApiPBRIj32N1Bf93gAAf28ql%2BAAABEgAQANbIfghRqBpOsDTZk3louNs%3D&amp;thumbnailType=2&amp;token=eyJhbGciOiJSUzI1NiIsImtpZCI6IkZBRDY1NDI2MkM2QUYyOTYxQUExRThDQUI3OEZGMUIyNzBFNzA3RTkiLCJ0eXAiOiJKV1QiLCJ4NXQiOiItdFpVSml4cThwWWFvZWpLdDRfeHNuRG5CLWsifQ.eyJvcmlnaW4iOiJodHRwczovL291dGxvb2sub2ZmaWNlLmNvbSIsInVjIjoiODA0YzBhY2JiOWE1NDI4ODkyYzgwZjRhNWY0NGNmOGEiLCJzaWduaW5fc3RhdGUiOiJbXCJrbXNpXCJdIiwidmVyIjoiRXhjaGFuZ2UuQ2FsbGJhY2suVjEiLCJhcHBjdHhzZW5kZXIiOiJPd2FEb3dubG9hZEA0YzE1MTFmYS1iYWI5LTQzN2EtYTE5ZC1hOWU1M2YyOWZkYjAiLCJpc3NyaW5nIjoiV1ciLCJhcHBjdHgiOiJ7XCJtc2V4Y2hwcm90XCI6XCJvd2FcIixcInB1aWRcIjpcIjExNTM5MDY2NjA2MjU2OTIwNDFcIixcInNjb3BlXCI6XCJPd2FEb3dubG9hZFwiLFwib2lkXCI6XCIwYzRkMGQyMy1jZjM4LTQ1Y2EtOWM3Zi0xZWQzNDdlZGQ4ZThcIixcInByaW1hcnlzaWRcIjpcIlMtMS01LTIxLTI3NDMxNzU3MDctMzY5MzkyMTg2MC0xMDU0MjI0MzI4LTE0ODQ4ODBcIn0iLCJuYmYiOjE2NTA1NjE2NzgsImV4cCI6MTY1MDU2MjI3OCwiaXNzIjoiMDAwMDAwMDItMDAwMC0wZmYxLWNlMDAtMDAwMDAwMDAwMDAwQDRjMTUxMWZhLWJhYjktNDM3YS1hMTlkLWE5ZTUzZjI5ZmRiMCIsImF1ZCI6IjAwMDAwMDAyLTAwMDAtMGZmMS1jZTAwLTAwMDAwMDAwMDAwMC9hdHRhY2htZW50cy5vZmZpY2UubmV0QDRjMTUxMWZhLWJhYjktNDM3YS1hMTlkLWE5ZTUzZjI5ZmRiMCIsImhhcHAiOiJvd2EifQ.T1P7PUza04dJi9PqAAauloIkhojiNWU6mJ3-ITNz59U_E7x1pSTXrX72of7ecbzQUOrn7epPCi1SVmtcyRAd3as8FLnSupMUPiILgNkDfPZ7imod2oPCz4S-preMIjTkFAUrGlhtuSCigSYPCczjEbQ-zPhhoqxq-OPSE8lKuuEdg70U0t2CZ3FCuFuFFfne4TK0C7eqpeYY-LdamSm2vyDqU-JspyulA-luqEbYmoAjxzjpQTCoh8P13N1SgSm6nEI7OLs578qi5-fKVPPDZRB1a_Nhnn2HiJ9FTNqhyRMmahrgtA4srnPrrqyDDoKi-rY4ol_2Vmb217inOTvQLw&amp;X-OWA-CANARY=lDX4lb_WJkaYBsML78hrKpCLz8O7I9oY_HxuzVn6Y_atqrRnStvFgrLQ_1hl2RK8Q3Hu1LLtK0g.&amp;owa=outlook.office.com&amp;scriptVer=20220325002.10&amp;animation=true">
            <a:extLst>
              <a:ext uri="{FF2B5EF4-FFF2-40B4-BE49-F238E27FC236}">
                <a16:creationId xmlns:a16="http://schemas.microsoft.com/office/drawing/2014/main" id="{966309E6-97D8-4082-B411-A5132B6AAA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955" y="3695505"/>
            <a:ext cx="2295375" cy="30541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attachments.office.net/owa/Fawbert.c%40welearn365.com/service.svc/s/GetAttachmentThumbnail?id=AAMkAGI1NGIyODMyLTA4Y2ItNGQyNi05ODI0LWI0YTZjZWYyMjI2MABGAAAAAACRYyNk2ubDSpLQJ3mPIQ%2FrBwASBPGmeXWsRpeaAq8gabENAAAAHEQQAAB8towApiPBRIj32N1Bf93gAAf28ql%2BAAABEgAQAGJQTj%2FlTONIjfeqMfrKcUQ%3D&amp;thumbnailType=2&amp;token=eyJhbGciOiJSUzI1NiIsImtpZCI6IkZBRDY1NDI2MkM2QUYyOTYxQUExRThDQUI3OEZGMUIyNzBFNzA3RTkiLCJ0eXAiOiJKV1QiLCJ4NXQiOiItdFpVSml4cThwWWFvZWpLdDRfeHNuRG5CLWsifQ.eyJvcmlnaW4iOiJodHRwczovL291dGxvb2sub2ZmaWNlLmNvbSIsInVjIjoiODA0YzBhY2JiOWE1NDI4ODkyYzgwZjRhNWY0NGNmOGEiLCJzaWduaW5fc3RhdGUiOiJbXCJrbXNpXCJdIiwidmVyIjoiRXhjaGFuZ2UuQ2FsbGJhY2suVjEiLCJhcHBjdHhzZW5kZXIiOiJPd2FEb3dubG9hZEA0YzE1MTFmYS1iYWI5LTQzN2EtYTE5ZC1hOWU1M2YyOWZkYjAiLCJpc3NyaW5nIjoiV1ciLCJhcHBjdHgiOiJ7XCJtc2V4Y2hwcm90XCI6XCJvd2FcIixcInB1aWRcIjpcIjExNTM5MDY2NjA2MjU2OTIwNDFcIixcInNjb3BlXCI6XCJPd2FEb3dubG9hZFwiLFwib2lkXCI6XCIwYzRkMGQyMy1jZjM4LTQ1Y2EtOWM3Zi0xZWQzNDdlZGQ4ZThcIixcInByaW1hcnlzaWRcIjpcIlMtMS01LTIxLTI3NDMxNzU3MDctMzY5MzkyMTg2MC0xMDU0MjI0MzI4LTE0ODQ4ODBcIn0iLCJuYmYiOjE2NTA1NjE2NzgsImV4cCI6MTY1MDU2MjI3OCwiaXNzIjoiMDAwMDAwMDItMDAwMC0wZmYxLWNlMDAtMDAwMDAwMDAwMDAwQDRjMTUxMWZhLWJhYjktNDM3YS1hMTlkLWE5ZTUzZjI5ZmRiMCIsImF1ZCI6IjAwMDAwMDAyLTAwMDAtMGZmMS1jZTAwLTAwMDAwMDAwMDAwMC9hdHRhY2htZW50cy5vZmZpY2UubmV0QDRjMTUxMWZhLWJhYjktNDM3YS1hMTlkLWE5ZTUzZjI5ZmRiMCIsImhhcHAiOiJvd2EifQ.T1P7PUza04dJi9PqAAauloIkhojiNWU6mJ3-ITNz59U_E7x1pSTXrX72of7ecbzQUOrn7epPCi1SVmtcyRAd3as8FLnSupMUPiILgNkDfPZ7imod2oPCz4S-preMIjTkFAUrGlhtuSCigSYPCczjEbQ-zPhhoqxq-OPSE8lKuuEdg70U0t2CZ3FCuFuFFfne4TK0C7eqpeYY-LdamSm2vyDqU-JspyulA-luqEbYmoAjxzjpQTCoh8P13N1SgSm6nEI7OLs578qi5-fKVPPDZRB1a_Nhnn2HiJ9FTNqhyRMmahrgtA4srnPrrqyDDoKi-rY4ol_2Vmb217inOTvQLw&amp;X-OWA-CANARY=lDX4lb_WJkaYBsML78hrKpCLz8O7I9oY_HxuzVn6Y_atqrRnStvFgrLQ_1hl2RK8Q3Hu1LLtK0g.&amp;owa=outlook.office.com&amp;scriptVer=20220325002.10&amp;animation=true">
            <a:extLst>
              <a:ext uri="{FF2B5EF4-FFF2-40B4-BE49-F238E27FC236}">
                <a16:creationId xmlns:a16="http://schemas.microsoft.com/office/drawing/2014/main" id="{1011BDDB-3BB5-413E-9ED3-76404DFE49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3791" y="3638695"/>
            <a:ext cx="2338071" cy="31109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attachments.office.net/owa/Fawbert.c%40welearn365.com/service.svc/s/GetAttachmentThumbnail?id=AAMkAGI1NGIyODMyLTA4Y2ItNGQyNi05ODI0LWI0YTZjZWYyMjI2MABGAAAAAACRYyNk2ubDSpLQJ3mPIQ%2FrBwASBPGmeXWsRpeaAq8gabENAAAAHEQQAAB8towApiPBRIj32N1Bf93gAAf28ql%2BAAABEgAQAIweism9LH9LujBIbatodLY%3D&amp;thumbnailType=2&amp;token=eyJhbGciOiJSUzI1NiIsImtpZCI6IkZBRDY1NDI2MkM2QUYyOTYxQUExRThDQUI3OEZGMUIyNzBFNzA3RTkiLCJ0eXAiOiJKV1QiLCJ4NXQiOiItdFpVSml4cThwWWFvZWpLdDRfeHNuRG5CLWsifQ.eyJvcmlnaW4iOiJodHRwczovL291dGxvb2sub2ZmaWNlLmNvbSIsInVjIjoiODA0YzBhY2JiOWE1NDI4ODkyYzgwZjRhNWY0NGNmOGEiLCJzaWduaW5fc3RhdGUiOiJbXCJrbXNpXCJdIiwidmVyIjoiRXhjaGFuZ2UuQ2FsbGJhY2suVjEiLCJhcHBjdHhzZW5kZXIiOiJPd2FEb3dubG9hZEA0YzE1MTFmYS1iYWI5LTQzN2EtYTE5ZC1hOWU1M2YyOWZkYjAiLCJpc3NyaW5nIjoiV1ciLCJhcHBjdHgiOiJ7XCJtc2V4Y2hwcm90XCI6XCJvd2FcIixcInB1aWRcIjpcIjExNTM5MDY2NjA2MjU2OTIwNDFcIixcInNjb3BlXCI6XCJPd2FEb3dubG9hZFwiLFwib2lkXCI6XCIwYzRkMGQyMy1jZjM4LTQ1Y2EtOWM3Zi0xZWQzNDdlZGQ4ZThcIixcInByaW1hcnlzaWRcIjpcIlMtMS01LTIxLTI3NDMxNzU3MDctMzY5MzkyMTg2MC0xMDU0MjI0MzI4LTE0ODQ4ODBcIn0iLCJuYmYiOjE2NTA1NjE5NTEsImV4cCI6MTY1MDU2MjU1MSwiaXNzIjoiMDAwMDAwMDItMDAwMC0wZmYxLWNlMDAtMDAwMDAwMDAwMDAwQDRjMTUxMWZhLWJhYjktNDM3YS1hMTlkLWE5ZTUzZjI5ZmRiMCIsImF1ZCI6IjAwMDAwMDAyLTAwMDAtMGZmMS1jZTAwLTAwMDAwMDAwMDAwMC9hdHRhY2htZW50cy5vZmZpY2UubmV0QDRjMTUxMWZhLWJhYjktNDM3YS1hMTlkLWE5ZTUzZjI5ZmRiMCIsImhhcHAiOiJvd2EifQ.qmnbYIc5G5pSMZmxjyTogpQfVN_b736A7zrtunZJDgxjnDm0ZKO9VFFM4ItK2WIP9FEz5-e6YRv7KgskMMWkPh4bI-cFKdK6i7-m4q4PqYGmrHmeBW9dhlQLTMvT6TU9ZRQ-bQpvW6PpgoLwLAoprUqTYSPVrnRBzEFcn1v0-dD5aHhgt8Of1BJ9FnXALhHHJSTPp2khS182Pq-JRoTy3pIhUPG9PxMaooBX4O8YiOERW9gW4elbd0SnF_mSHEtCFYMvNoGSogbjSOiC8ahOI_NEWohEeqzLF6qjBf_Ubi2h0UK4fD0q57Gu8cIvgLeNpC22XNAu_nO0TqkZgHcKrQ&amp;X-OWA-CANARY=pxP_bDz7LEeuZLZD2-v5e9AURkG8I9oYWSySo1IgiznIjYJclRcF9zYJMTfGQlL861xX7mHzIp4.&amp;owa=outlook.office.com&amp;scriptVer=20220325002.10&amp;animation=true">
            <a:extLst>
              <a:ext uri="{FF2B5EF4-FFF2-40B4-BE49-F238E27FC236}">
                <a16:creationId xmlns:a16="http://schemas.microsoft.com/office/drawing/2014/main" id="{38DDE21A-DB2A-4433-8B40-85D44684C7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32" y="2639887"/>
            <a:ext cx="2947816" cy="392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700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ttachments.office.net/owa/Fawbert.c%40welearn365.com/service.svc/s/GetAttachmentThumbnail?id=AAMkAGI1NGIyODMyLTA4Y2ItNGQyNi05ODI0LWI0YTZjZWYyMjI2MABGAAAAAACRYyNk2ubDSpLQJ3mPIQ%2FrBwASBPGmeXWsRpeaAq8gabENAAAAHEQQAAB8towApiPBRIj32N1Bf93gAAf28ql%2BAAABEgAQAI6LN%2FkXBtxHpMq9O2gxk0E%3D&amp;thumbnailType=2&amp;token=eyJhbGciOiJSUzI1NiIsImtpZCI6IkZBRDY1NDI2MkM2QUYyOTYxQUExRThDQUI3OEZGMUIyNzBFNzA3RTkiLCJ0eXAiOiJKV1QiLCJ4NXQiOiItdFpVSml4cThwWWFvZWpLdDRfeHNuRG5CLWsifQ.eyJvcmlnaW4iOiJodHRwczovL291dGxvb2sub2ZmaWNlLmNvbSIsInVjIjoiODA0YzBhY2JiOWE1NDI4ODkyYzgwZjRhNWY0NGNmOGEiLCJzaWduaW5fc3RhdGUiOiJbXCJrbXNpXCJdIiwidmVyIjoiRXhjaGFuZ2UuQ2FsbGJhY2suVjEiLCJhcHBjdHhzZW5kZXIiOiJPd2FEb3dubG9hZEA0YzE1MTFmYS1iYWI5LTQzN2EtYTE5ZC1hOWU1M2YyOWZkYjAiLCJpc3NyaW5nIjoiV1ciLCJhcHBjdHgiOiJ7XCJtc2V4Y2hwcm90XCI6XCJvd2FcIixcInB1aWRcIjpcIjExNTM5MDY2NjA2MjU2OTIwNDFcIixcInNjb3BlXCI6XCJPd2FEb3dubG9hZFwiLFwib2lkXCI6XCIwYzRkMGQyMy1jZjM4LTQ1Y2EtOWM3Zi0xZWQzNDdlZGQ4ZThcIixcInByaW1hcnlzaWRcIjpcIlMtMS01LTIxLTI3NDMxNzU3MDctMzY5MzkyMTg2MC0xMDU0MjI0MzI4LTE0ODQ4ODBcIn0iLCJuYmYiOjE2NTA1NjE5NTEsImV4cCI6MTY1MDU2MjU1MSwiaXNzIjoiMDAwMDAwMDItMDAwMC0wZmYxLWNlMDAtMDAwMDAwMDAwMDAwQDRjMTUxMWZhLWJhYjktNDM3YS1hMTlkLWE5ZTUzZjI5ZmRiMCIsImF1ZCI6IjAwMDAwMDAyLTAwMDAtMGZmMS1jZTAwLTAwMDAwMDAwMDAwMC9hdHRhY2htZW50cy5vZmZpY2UubmV0QDRjMTUxMWZhLWJhYjktNDM3YS1hMTlkLWE5ZTUzZjI5ZmRiMCIsImhhcHAiOiJvd2EifQ.qmnbYIc5G5pSMZmxjyTogpQfVN_b736A7zrtunZJDgxjnDm0ZKO9VFFM4ItK2WIP9FEz5-e6YRv7KgskMMWkPh4bI-cFKdK6i7-m4q4PqYGmrHmeBW9dhlQLTMvT6TU9ZRQ-bQpvW6PpgoLwLAoprUqTYSPVrnRBzEFcn1v0-dD5aHhgt8Of1BJ9FnXALhHHJSTPp2khS182Pq-JRoTy3pIhUPG9PxMaooBX4O8YiOERW9gW4elbd0SnF_mSHEtCFYMvNoGSogbjSOiC8ahOI_NEWohEeqzLF6qjBf_Ubi2h0UK4fD0q57Gu8cIvgLeNpC22XNAu_nO0TqkZgHcKrQ&amp;X-OWA-CANARY=pxP_bDz7LEeuZLZD2-v5e9AURkG8I9oYWSySo1IgiznIjYJclRcF9zYJMTfGQlL861xX7mHzIp4.&amp;owa=outlook.office.com&amp;scriptVer=20220325002.10&amp;animation=true">
            <a:extLst>
              <a:ext uri="{FF2B5EF4-FFF2-40B4-BE49-F238E27FC236}">
                <a16:creationId xmlns:a16="http://schemas.microsoft.com/office/drawing/2014/main" id="{8183DC4C-9B29-4650-AD61-81D5223B9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58" y="245431"/>
            <a:ext cx="4235934" cy="31835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attachments.office.net/owa/Fawbert.c%40welearn365.com/service.svc/s/GetAttachmentThumbnail?id=AAMkAGI1NGIyODMyLTA4Y2ItNGQyNi05ODI0LWI0YTZjZWYyMjI2MABGAAAAAACRYyNk2ubDSpLQJ3mPIQ%2FrBwASBPGmeXWsRpeaAq8gabENAAAAHEQQAAB8towApiPBRIj32N1Bf93gAAf28ql%2BAAABEgAQAPInWX99%2Bq9Mlay2gy95Y1c%3D&amp;thumbnailType=2&amp;token=eyJhbGciOiJSUzI1NiIsImtpZCI6IkZBRDY1NDI2MkM2QUYyOTYxQUExRThDQUI3OEZGMUIyNzBFNzA3RTkiLCJ0eXAiOiJKV1QiLCJ4NXQiOiItdFpVSml4cThwWWFvZWpLdDRfeHNuRG5CLWsifQ.eyJvcmlnaW4iOiJodHRwczovL291dGxvb2sub2ZmaWNlLmNvbSIsInVjIjoiODA0YzBhY2JiOWE1NDI4ODkyYzgwZjRhNWY0NGNmOGEiLCJzaWduaW5fc3RhdGUiOiJbXCJrbXNpXCJdIiwidmVyIjoiRXhjaGFuZ2UuQ2FsbGJhY2suVjEiLCJhcHBjdHhzZW5kZXIiOiJPd2FEb3dubG9hZEA0YzE1MTFmYS1iYWI5LTQzN2EtYTE5ZC1hOWU1M2YyOWZkYjAiLCJpc3NyaW5nIjoiV1ciLCJhcHBjdHgiOiJ7XCJtc2V4Y2hwcm90XCI6XCJvd2FcIixcInB1aWRcIjpcIjExNTM5MDY2NjA2MjU2OTIwNDFcIixcInNjb3BlXCI6XCJPd2FEb3dubG9hZFwiLFwib2lkXCI6XCIwYzRkMGQyMy1jZjM4LTQ1Y2EtOWM3Zi0xZWQzNDdlZGQ4ZThcIixcInByaW1hcnlzaWRcIjpcIlMtMS01LTIxLTI3NDMxNzU3MDctMzY5MzkyMTg2MC0xMDU0MjI0MzI4LTE0ODQ4ODBcIn0iLCJuYmYiOjE2NTA1NjE5NTEsImV4cCI6MTY1MDU2MjU1MSwiaXNzIjoiMDAwMDAwMDItMDAwMC0wZmYxLWNlMDAtMDAwMDAwMDAwMDAwQDRjMTUxMWZhLWJhYjktNDM3YS1hMTlkLWE5ZTUzZjI5ZmRiMCIsImF1ZCI6IjAwMDAwMDAyLTAwMDAtMGZmMS1jZTAwLTAwMDAwMDAwMDAwMC9hdHRhY2htZW50cy5vZmZpY2UubmV0QDRjMTUxMWZhLWJhYjktNDM3YS1hMTlkLWE5ZTUzZjI5ZmRiMCIsImhhcHAiOiJvd2EifQ.qmnbYIc5G5pSMZmxjyTogpQfVN_b736A7zrtunZJDgxjnDm0ZKO9VFFM4ItK2WIP9FEz5-e6YRv7KgskMMWkPh4bI-cFKdK6i7-m4q4PqYGmrHmeBW9dhlQLTMvT6TU9ZRQ-bQpvW6PpgoLwLAoprUqTYSPVrnRBzEFcn1v0-dD5aHhgt8Of1BJ9FnXALhHHJSTPp2khS182Pq-JRoTy3pIhUPG9PxMaooBX4O8YiOERW9gW4elbd0SnF_mSHEtCFYMvNoGSogbjSOiC8ahOI_NEWohEeqzLF6qjBf_Ubi2h0UK4fD0q57Gu8cIvgLeNpC22XNAu_nO0TqkZgHcKrQ&amp;X-OWA-CANARY=pxP_bDz7LEeuZLZD2-v5e9AURkG8I9oYWSySo1IgiznIjYJclRcF9zYJMTfGQlL861xX7mHzIp4.&amp;owa=outlook.office.com&amp;scriptVer=20220325002.10&amp;animation=true">
            <a:extLst>
              <a:ext uri="{FF2B5EF4-FFF2-40B4-BE49-F238E27FC236}">
                <a16:creationId xmlns:a16="http://schemas.microsoft.com/office/drawing/2014/main" id="{DD8A62C6-0822-4AB5-9509-42FA88D45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094" y="3573419"/>
            <a:ext cx="4043776" cy="30391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preview">
            <a:extLst>
              <a:ext uri="{FF2B5EF4-FFF2-40B4-BE49-F238E27FC236}">
                <a16:creationId xmlns:a16="http://schemas.microsoft.com/office/drawing/2014/main" id="{605DC638-DC7B-40B0-9FCE-F33863847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7513" y="356317"/>
            <a:ext cx="3704783" cy="492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097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1F22C8-1198-4496-999F-027FD2E4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12719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912569-88C9-4F11-88BF-12DC3914D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728" y="0"/>
            <a:ext cx="5143500" cy="6858000"/>
          </a:xfrm>
          <a:prstGeom prst="rect">
            <a:avLst/>
          </a:prstGeom>
        </p:spPr>
      </p:pic>
      <p:pic>
        <p:nvPicPr>
          <p:cNvPr id="7" name="Picture 6">
            <a:extLst>
              <a:ext uri="{FF2B5EF4-FFF2-40B4-BE49-F238E27FC236}">
                <a16:creationId xmlns:a16="http://schemas.microsoft.com/office/drawing/2014/main" id="{B6CAA750-1FF7-4010-BA19-8F9BE54C9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772" y="0"/>
            <a:ext cx="5143500" cy="6858000"/>
          </a:xfrm>
          <a:prstGeom prst="rect">
            <a:avLst/>
          </a:prstGeom>
        </p:spPr>
      </p:pic>
    </p:spTree>
    <p:extLst>
      <p:ext uri="{BB962C8B-B14F-4D97-AF65-F5344CB8AC3E}">
        <p14:creationId xmlns:p14="http://schemas.microsoft.com/office/powerpoint/2010/main" val="4035048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83A85-0F17-4807-BF68-0CA12E015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75836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2279</TotalTime>
  <Words>72</Words>
  <Application>Microsoft Office PowerPoint</Application>
  <PresentationFormat>Widescreen</PresentationFormat>
  <Paragraphs>5</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Reception at Emscote 2021-22</vt:lpstr>
      <vt:lpstr>Welcome to  Emscote Infant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have a lot of fun at school!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Fawbert EIS</dc:creator>
  <cp:lastModifiedBy>E Tracey EIS</cp:lastModifiedBy>
  <cp:revision>43</cp:revision>
  <dcterms:created xsi:type="dcterms:W3CDTF">2022-01-20T19:26:30Z</dcterms:created>
  <dcterms:modified xsi:type="dcterms:W3CDTF">2022-04-27T13:03:46Z</dcterms:modified>
</cp:coreProperties>
</file>